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5" r:id="rId4"/>
    <p:sldMasterId id="2147483778" r:id="rId5"/>
    <p:sldMasterId id="2147483785" r:id="rId6"/>
    <p:sldMasterId id="2147483798" r:id="rId7"/>
    <p:sldMasterId id="2147483839" r:id="rId8"/>
    <p:sldMasterId id="2147483875" r:id="rId9"/>
  </p:sldMasterIdLst>
  <p:notesMasterIdLst>
    <p:notesMasterId r:id="rId58"/>
  </p:notesMasterIdLst>
  <p:sldIdLst>
    <p:sldId id="2267" r:id="rId10"/>
    <p:sldId id="6823" r:id="rId11"/>
    <p:sldId id="6041" r:id="rId12"/>
    <p:sldId id="6858" r:id="rId13"/>
    <p:sldId id="6957" r:id="rId14"/>
    <p:sldId id="5929" r:id="rId15"/>
    <p:sldId id="2395" r:id="rId16"/>
    <p:sldId id="6924" r:id="rId17"/>
    <p:sldId id="6925" r:id="rId18"/>
    <p:sldId id="6927" r:id="rId19"/>
    <p:sldId id="6928" r:id="rId20"/>
    <p:sldId id="6926" r:id="rId21"/>
    <p:sldId id="6929" r:id="rId22"/>
    <p:sldId id="6932" r:id="rId23"/>
    <p:sldId id="6931" r:id="rId24"/>
    <p:sldId id="6930" r:id="rId25"/>
    <p:sldId id="6944" r:id="rId26"/>
    <p:sldId id="6933" r:id="rId27"/>
    <p:sldId id="6958" r:id="rId28"/>
    <p:sldId id="6959" r:id="rId29"/>
    <p:sldId id="6961" r:id="rId30"/>
    <p:sldId id="6960" r:id="rId31"/>
    <p:sldId id="6962" r:id="rId32"/>
    <p:sldId id="6934" r:id="rId33"/>
    <p:sldId id="6937" r:id="rId34"/>
    <p:sldId id="6936" r:id="rId35"/>
    <p:sldId id="6956" r:id="rId36"/>
    <p:sldId id="6943" r:id="rId37"/>
    <p:sldId id="6939" r:id="rId38"/>
    <p:sldId id="6940" r:id="rId39"/>
    <p:sldId id="6941" r:id="rId40"/>
    <p:sldId id="6938" r:id="rId41"/>
    <p:sldId id="6963" r:id="rId42"/>
    <p:sldId id="6935" r:id="rId43"/>
    <p:sldId id="6942" r:id="rId44"/>
    <p:sldId id="6709" r:id="rId45"/>
    <p:sldId id="6825" r:id="rId46"/>
    <p:sldId id="6946" r:id="rId47"/>
    <p:sldId id="6945" r:id="rId48"/>
    <p:sldId id="6947" r:id="rId49"/>
    <p:sldId id="6948" r:id="rId50"/>
    <p:sldId id="6830" r:id="rId51"/>
    <p:sldId id="6949" r:id="rId52"/>
    <p:sldId id="6951" r:id="rId53"/>
    <p:sldId id="6952" r:id="rId54"/>
    <p:sldId id="6953" r:id="rId55"/>
    <p:sldId id="6954" r:id="rId56"/>
    <p:sldId id="6955" r:id="rId57"/>
  </p:sldIdLst>
  <p:sldSz cx="12192000" cy="6858000"/>
  <p:notesSz cx="6858000" cy="9144000"/>
  <p:embeddedFontLst>
    <p:embeddedFont>
      <p:font typeface="ABeeZee" panose="020B060402020202020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United Curriculum" panose="020B0604020202020204" charset="0"/>
      <p:regular r:id="rId67"/>
      <p:bold r:id="rId68"/>
      <p:italic r:id="rId69"/>
      <p:boldItalic r:id="rId7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oY Revision 1 Translations" id="{6E2F0428-981D-4A79-84AA-093E1D83A5D4}">
          <p14:sldIdLst>
            <p14:sldId id="2267"/>
            <p14:sldId id="6823"/>
            <p14:sldId id="6041"/>
            <p14:sldId id="6858"/>
            <p14:sldId id="6957"/>
            <p14:sldId id="5929"/>
            <p14:sldId id="2395"/>
            <p14:sldId id="6924"/>
            <p14:sldId id="6925"/>
            <p14:sldId id="6927"/>
            <p14:sldId id="6928"/>
            <p14:sldId id="6926"/>
            <p14:sldId id="6929"/>
            <p14:sldId id="6932"/>
            <p14:sldId id="6931"/>
            <p14:sldId id="6930"/>
            <p14:sldId id="6944"/>
            <p14:sldId id="6933"/>
            <p14:sldId id="6958"/>
            <p14:sldId id="6959"/>
            <p14:sldId id="6961"/>
            <p14:sldId id="6960"/>
            <p14:sldId id="6962"/>
            <p14:sldId id="6934"/>
            <p14:sldId id="6937"/>
            <p14:sldId id="6936"/>
            <p14:sldId id="6956"/>
            <p14:sldId id="6943"/>
            <p14:sldId id="6939"/>
            <p14:sldId id="6940"/>
            <p14:sldId id="6941"/>
            <p14:sldId id="6938"/>
            <p14:sldId id="6963"/>
            <p14:sldId id="6935"/>
            <p14:sldId id="6942"/>
            <p14:sldId id="6709"/>
            <p14:sldId id="6825"/>
            <p14:sldId id="6946"/>
            <p14:sldId id="6945"/>
            <p14:sldId id="6947"/>
            <p14:sldId id="6948"/>
            <p14:sldId id="6830"/>
            <p14:sldId id="6949"/>
            <p14:sldId id="6951"/>
            <p14:sldId id="6952"/>
            <p14:sldId id="6953"/>
            <p14:sldId id="6954"/>
            <p14:sldId id="695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C7E508-7236-A412-F741-F47079851FEA}" name="Hannah Goddard" initials="HG" userId="S::Hannah.Goddard@unitedlearning.org.uk::8d32bfa4-2898-412b-8104-bdf462b6586a" providerId="AD"/>
  <p188:author id="{4A42FC1E-C9CD-F45A-AB5C-423503ACAF06}" name="Vikki Kular" initials="VK" userId="S::vikki.kular@unitedlearning.org.uk::c1e4b487-e414-4ee8-8d54-97e8ad1ae620" providerId="AD"/>
  <p188:author id="{49CE1E29-2747-0187-77AD-890796278140}" name="Lucy Carse" initials="LC" userId="S::lucy.carse@unitedlearning.org.uk::e0f4cd4a-8143-4b56-ab00-01dd2508906c" providerId="AD"/>
  <p188:author id="{F84A2A3C-4458-2DD5-DA81-288D12226DEB}" name="Jennie Murray" initials="JM" userId="S::Jennie.Murray@unitedlearning.org.uk::00c64d2e-e17c-490a-87b6-98e10956aa18" providerId="AD"/>
  <p188:author id="{6150B342-90C9-5A12-3188-6ABAF89C38F2}" name="Harriet Edge" initials="HE" userId="S::Harriet.Edge@barnsley-academy.org::258aa5f5-f6ac-4c23-8533-79bcf024f2f1" providerId="AD"/>
  <p188:author id="{28CC5546-CD7D-7E0B-D348-54A19F061CEA}" name="Caroline Goss" initials="CG" userId="S::Caroline.Goss@unitedlearning.org.uk::7b0fc687-b821-44c7-a43f-b934eb5de0f2" providerId="AD"/>
  <p188:author id="{7B651E48-D5C3-87F2-7475-CCABFCDA340A}" name="Rachel Knox" initials="RK" userId="S::Rachel.Knox@unitedlearning.org.uk::a642c6bc-0c1b-46d4-b5f4-7ced96c57385" providerId="AD"/>
  <p188:author id="{AB751157-8078-4EF7-9406-3FFE1C8EAA2C}" name="Esther Venegas Valle" initials="EV" userId="S::esther.venegasvalle@unitedlearning.org.uk::be75e783-1dbc-4492-8f22-2ba60a158668" providerId="AD"/>
  <p188:author id="{F3A5D564-8077-7E42-ABE8-09FFE509FF67}" name="Jo Brennan" initials="JB" userId="S::jo.brennan@unitedlearning.org.uk::b9120ecb-78d9-4910-a50f-916f40af3293" providerId="AD"/>
  <p188:author id="{2491C465-AA5A-CB7C-EA6D-4037994916DB}" name="Holly Caston" initials="" userId="S::Holly.Caston@unitedlearning.org.uk::2b357499-4212-4530-a586-03742ab77c56" providerId="AD"/>
  <p188:author id="{2BCB79A2-BE31-F08A-2B37-7E70E13CC493}" name="Hannah Lewis" initials="HL" userId="S::Hannah.Lewis@unitedlearning.org.uk::ec7f32bc-6f8d-49d4-813c-f1068aa6397c" providerId="AD"/>
  <p188:author id="{6C9BADAA-4940-520A-5319-8E8EA85EDB29}" name="Charlie Cutler" initials="CC" userId="S::charlie.cutler@unitedlearning.org.uk::c5b094de-3707-4aae-994d-70175e9a1467" providerId="AD"/>
  <p188:author id="{5FB1ADB0-E328-D92B-8740-0DC8C6BC1310}" name="Tracey Nethercott" initials="TN" userId="Tracey Nethercott" providerId="None"/>
  <p188:author id="{091A01B4-FDF6-3012-7CE2-070E0385373F}" name="Jo Brennan" initials="JB" userId="S::Jo.Brennan@unitedlearning.org.uk::b9120ecb-78d9-4910-a50f-916f40af3293" providerId="AD"/>
  <p188:author id="{C833E4BA-E012-CD07-1FD3-0F30CCFF34BF}" name="Charlie Cutler" initials="CC" userId="S::Charlie.Cutler@unitedlearning.org.uk::c5b094de-3707-4aae-994d-70175e9a1467" providerId="AD"/>
  <p188:author id="{C90835BE-B926-B270-B3D5-29611DD5BDD4}" name="Nicola Francomb" initials="" userId="S::nicola.francomb@unitedlearning.org.uk::f7da4e4e-c3d8-42ac-bc4e-46d17b2ce973" providerId="AD"/>
  <p188:author id="{5F665BC0-10C2-B744-2EDC-B190457A851A}" name="Vikki Kular" initials="VK" userId="S::Vikki.Kular@unitedlearning.org.uk::c1e4b487-e414-4ee8-8d54-97e8ad1ae620" providerId="AD"/>
  <p188:author id="{6A4884CB-DEC1-759E-116A-2327249E1BDA}" name="Caroline Goss" initials="CG" userId="S::caroline.goss@unitedlearning.org.uk::7b0fc687-b821-44c7-a43f-b934eb5de0f2" providerId="AD"/>
  <p188:author id="{EE0458DF-2AFB-934C-D0EA-A9920F4A79BD}" name="Laura Bubaton" initials="LB" userId="S::laura.bubaton@unitedlearning.org.uk::87d295cf-0d0b-4132-b9c1-072d4372143e" providerId="AD"/>
  <p188:author id="{03A4D2E9-DD54-F7C5-AABA-2336BBFD0179}" name="Angela Yussuff" initials="" userId="S::Angela.Yussuff@unitedlearning.org.uk::9349b568-9b0c-4a07-942a-1f9b52f52208" providerId="AD"/>
  <p188:author id="{0AFFB3EA-FAD3-B38C-EB2D-7916946C4494}" name="Lindsay Riley" initials="LR" userId="S::lindsay.riley@unitedlearning.org.uk::57c2219c-546a-4dad-8ec6-9a48f79957f8" providerId="AD"/>
  <p188:author id="{9B6C05EF-D765-17B8-D04B-A0B09002F9AA}" name="Hannah Whaites" initials="HW" userId="S::Hannah.Whaites@unitedlearning.org.uk::ec7f32bc-6f8d-49d4-813c-f1068aa6397c" providerId="AD"/>
  <p188:author id="{5D95DDF1-1B8B-DCD3-1845-1E29B00C1824}" name="Ed Charlwood" initials="EC" userId="S::ed.charlwood@unitedlearning.org.uk::f42dde65-d65f-465c-83e7-13e7179f1bf4" providerId="AD"/>
  <p188:author id="{6BD3C1F7-2426-C253-FEA5-8D3B1A39AD07}" name="Esther Venegas Valle" initials="EV" userId="S::Esther.VenegasValle@unitedlearning.org.uk::be75e783-1dbc-4492-8f22-2ba60a1586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F"/>
    <a:srgbClr val="FFFF99"/>
    <a:srgbClr val="F5CB00"/>
    <a:srgbClr val="B2B2B2"/>
    <a:srgbClr val="1177BA"/>
    <a:srgbClr val="FFFFFF"/>
    <a:srgbClr val="39A6BA"/>
    <a:srgbClr val="3E9C64"/>
    <a:srgbClr val="7A04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A3956-2B46-4A4A-A699-EA5AD0069AB6}" v="13658" dt="2025-06-06T14:04:18.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68039" autoAdjust="0"/>
  </p:normalViewPr>
  <p:slideViewPr>
    <p:cSldViewPr snapToGrid="0">
      <p:cViewPr varScale="1">
        <p:scale>
          <a:sx n="71" d="100"/>
          <a:sy n="71" d="100"/>
        </p:scale>
        <p:origin x="190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7.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3.fntdata"/><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font" Target="fonts/font6.fntdata"/><Relationship Id="rId69" Type="http://schemas.openxmlformats.org/officeDocument/2006/relationships/font" Target="fonts/font11.fntdata"/><Relationship Id="rId77"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4.fntdata"/><Relationship Id="rId70" Type="http://schemas.openxmlformats.org/officeDocument/2006/relationships/font" Target="fonts/font12.fnt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Venegas Valle" userId="be75e783-1dbc-4492-8f22-2ba60a158668" providerId="ADAL" clId="{AF6A3956-2B46-4A4A-A699-EA5AD0069AB6}"/>
    <pc:docChg chg="undo custSel addSld delSld modSld sldOrd modSection">
      <pc:chgData name="Esther Venegas Valle" userId="be75e783-1dbc-4492-8f22-2ba60a158668" providerId="ADAL" clId="{AF6A3956-2B46-4A4A-A699-EA5AD0069AB6}" dt="2025-06-06T14:07:09.546" v="41337" actId="20577"/>
      <pc:docMkLst>
        <pc:docMk/>
      </pc:docMkLst>
      <pc:sldChg chg="del">
        <pc:chgData name="Esther Venegas Valle" userId="be75e783-1dbc-4492-8f22-2ba60a158668" providerId="ADAL" clId="{AF6A3956-2B46-4A4A-A699-EA5AD0069AB6}" dt="2025-06-03T12:50:14.293" v="27387" actId="47"/>
        <pc:sldMkLst>
          <pc:docMk/>
          <pc:sldMk cId="2110785229" sldId="1363"/>
        </pc:sldMkLst>
      </pc:sldChg>
      <pc:sldChg chg="del">
        <pc:chgData name="Esther Venegas Valle" userId="be75e783-1dbc-4492-8f22-2ba60a158668" providerId="ADAL" clId="{AF6A3956-2B46-4A4A-A699-EA5AD0069AB6}" dt="2025-06-02T16:28:58.637" v="16660" actId="47"/>
        <pc:sldMkLst>
          <pc:docMk/>
          <pc:sldMk cId="559739886" sldId="2229"/>
        </pc:sldMkLst>
      </pc:sldChg>
      <pc:sldChg chg="modSp mod">
        <pc:chgData name="Esther Venegas Valle" userId="be75e783-1dbc-4492-8f22-2ba60a158668" providerId="ADAL" clId="{AF6A3956-2B46-4A4A-A699-EA5AD0069AB6}" dt="2025-06-04T10:14:33.727" v="41007" actId="1076"/>
        <pc:sldMkLst>
          <pc:docMk/>
          <pc:sldMk cId="589111053" sldId="2267"/>
        </pc:sldMkLst>
        <pc:spChg chg="mod">
          <ac:chgData name="Esther Venegas Valle" userId="be75e783-1dbc-4492-8f22-2ba60a158668" providerId="ADAL" clId="{AF6A3956-2B46-4A4A-A699-EA5AD0069AB6}" dt="2025-06-04T10:14:33.727" v="41007" actId="1076"/>
          <ac:spMkLst>
            <pc:docMk/>
            <pc:sldMk cId="589111053" sldId="2267"/>
            <ac:spMk id="3" creationId="{9862B8A9-5CFE-B49F-D63B-956A084DE7B8}"/>
          </ac:spMkLst>
        </pc:spChg>
      </pc:sldChg>
      <pc:sldChg chg="del">
        <pc:chgData name="Esther Venegas Valle" userId="be75e783-1dbc-4492-8f22-2ba60a158668" providerId="ADAL" clId="{AF6A3956-2B46-4A4A-A699-EA5AD0069AB6}" dt="2025-06-02T16:29:01.245" v="16662" actId="47"/>
        <pc:sldMkLst>
          <pc:docMk/>
          <pc:sldMk cId="4284000039" sldId="2277"/>
        </pc:sldMkLst>
      </pc:sldChg>
      <pc:sldChg chg="addSp delSp modSp mod modClrScheme chgLayout">
        <pc:chgData name="Esther Venegas Valle" userId="be75e783-1dbc-4492-8f22-2ba60a158668" providerId="ADAL" clId="{AF6A3956-2B46-4A4A-A699-EA5AD0069AB6}" dt="2025-06-02T11:49:56.754" v="495" actId="12"/>
        <pc:sldMkLst>
          <pc:docMk/>
          <pc:sldMk cId="3230103531" sldId="2395"/>
        </pc:sldMkLst>
        <pc:spChg chg="add mod ord">
          <ac:chgData name="Esther Venegas Valle" userId="be75e783-1dbc-4492-8f22-2ba60a158668" providerId="ADAL" clId="{AF6A3956-2B46-4A4A-A699-EA5AD0069AB6}" dt="2025-06-02T11:47:33.608" v="395" actId="700"/>
          <ac:spMkLst>
            <pc:docMk/>
            <pc:sldMk cId="3230103531" sldId="2395"/>
            <ac:spMk id="4" creationId="{6ED8F121-8EB3-A4E1-9E1A-0D208C4A8601}"/>
          </ac:spMkLst>
        </pc:spChg>
        <pc:spChg chg="mod ord">
          <ac:chgData name="Esther Venegas Valle" userId="be75e783-1dbc-4492-8f22-2ba60a158668" providerId="ADAL" clId="{AF6A3956-2B46-4A4A-A699-EA5AD0069AB6}" dt="2025-06-02T11:49:56.754" v="495" actId="12"/>
          <ac:spMkLst>
            <pc:docMk/>
            <pc:sldMk cId="3230103531" sldId="2395"/>
            <ac:spMk id="5" creationId="{A88A0EBD-7E91-3094-9D38-33EA79ACE0BD}"/>
          </ac:spMkLst>
        </pc:spChg>
        <pc:spChg chg="add mod ord">
          <ac:chgData name="Esther Venegas Valle" userId="be75e783-1dbc-4492-8f22-2ba60a158668" providerId="ADAL" clId="{AF6A3956-2B46-4A4A-A699-EA5AD0069AB6}" dt="2025-06-02T11:47:33.608" v="395" actId="700"/>
          <ac:spMkLst>
            <pc:docMk/>
            <pc:sldMk cId="3230103531" sldId="2395"/>
            <ac:spMk id="6" creationId="{2EA8F49B-2B03-4866-8C89-6DF75562DA7A}"/>
          </ac:spMkLst>
        </pc:spChg>
      </pc:sldChg>
      <pc:sldChg chg="addSp delSp modSp mod">
        <pc:chgData name="Esther Venegas Valle" userId="be75e783-1dbc-4492-8f22-2ba60a158668" providerId="ADAL" clId="{AF6A3956-2B46-4A4A-A699-EA5AD0069AB6}" dt="2025-06-04T08:28:15.403" v="32608" actId="20577"/>
        <pc:sldMkLst>
          <pc:docMk/>
          <pc:sldMk cId="1625044816" sldId="5929"/>
        </pc:sldMkLst>
        <pc:spChg chg="mod">
          <ac:chgData name="Esther Venegas Valle" userId="be75e783-1dbc-4492-8f22-2ba60a158668" providerId="ADAL" clId="{AF6A3956-2B46-4A4A-A699-EA5AD0069AB6}" dt="2025-06-04T08:28:15.403" v="32608" actId="20577"/>
          <ac:spMkLst>
            <pc:docMk/>
            <pc:sldMk cId="1625044816" sldId="5929"/>
            <ac:spMk id="4" creationId="{7EA609B5-5F6D-E88C-3022-6A50E729CC30}"/>
          </ac:spMkLst>
        </pc:spChg>
        <pc:picChg chg="add mod">
          <ac:chgData name="Esther Venegas Valle" userId="be75e783-1dbc-4492-8f22-2ba60a158668" providerId="ADAL" clId="{AF6A3956-2B46-4A4A-A699-EA5AD0069AB6}" dt="2025-06-02T11:47:21.659" v="394" actId="14100"/>
          <ac:picMkLst>
            <pc:docMk/>
            <pc:sldMk cId="1625044816" sldId="5929"/>
            <ac:picMk id="6" creationId="{822368B9-441D-762A-C674-CB7C66B5490E}"/>
          </ac:picMkLst>
        </pc:picChg>
      </pc:sldChg>
      <pc:sldChg chg="add del">
        <pc:chgData name="Esther Venegas Valle" userId="be75e783-1dbc-4492-8f22-2ba60a158668" providerId="ADAL" clId="{AF6A3956-2B46-4A4A-A699-EA5AD0069AB6}" dt="2025-06-03T12:50:01.508" v="27378" actId="47"/>
        <pc:sldMkLst>
          <pc:docMk/>
          <pc:sldMk cId="2048643852" sldId="5941"/>
        </pc:sldMkLst>
      </pc:sldChg>
      <pc:sldChg chg="modSp mod">
        <pc:chgData name="Esther Venegas Valle" userId="be75e783-1dbc-4492-8f22-2ba60a158668" providerId="ADAL" clId="{AF6A3956-2B46-4A4A-A699-EA5AD0069AB6}" dt="2025-06-03T13:03:02.284" v="28783" actId="20577"/>
        <pc:sldMkLst>
          <pc:docMk/>
          <pc:sldMk cId="290763203" sldId="6041"/>
        </pc:sldMkLst>
        <pc:spChg chg="mod">
          <ac:chgData name="Esther Venegas Valle" userId="be75e783-1dbc-4492-8f22-2ba60a158668" providerId="ADAL" clId="{AF6A3956-2B46-4A4A-A699-EA5AD0069AB6}" dt="2025-06-02T11:38:08.237" v="30" actId="20577"/>
          <ac:spMkLst>
            <pc:docMk/>
            <pc:sldMk cId="290763203" sldId="6041"/>
            <ac:spMk id="2" creationId="{395A7A77-2C1C-EFA9-B783-60C5F2984F78}"/>
          </ac:spMkLst>
        </pc:spChg>
        <pc:spChg chg="mod">
          <ac:chgData name="Esther Venegas Valle" userId="be75e783-1dbc-4492-8f22-2ba60a158668" providerId="ADAL" clId="{AF6A3956-2B46-4A4A-A699-EA5AD0069AB6}" dt="2025-06-03T12:55:03.934" v="27958" actId="1076"/>
          <ac:spMkLst>
            <pc:docMk/>
            <pc:sldMk cId="290763203" sldId="6041"/>
            <ac:spMk id="3" creationId="{27E991C7-1155-9131-2611-D319CED06639}"/>
          </ac:spMkLst>
        </pc:spChg>
        <pc:spChg chg="mod">
          <ac:chgData name="Esther Venegas Valle" userId="be75e783-1dbc-4492-8f22-2ba60a158668" providerId="ADAL" clId="{AF6A3956-2B46-4A4A-A699-EA5AD0069AB6}" dt="2025-06-03T12:55:06.568" v="27959" actId="1076"/>
          <ac:spMkLst>
            <pc:docMk/>
            <pc:sldMk cId="290763203" sldId="6041"/>
            <ac:spMk id="4" creationId="{03320A6E-F3D8-66DB-EA36-692BF44B4963}"/>
          </ac:spMkLst>
        </pc:spChg>
        <pc:spChg chg="mod">
          <ac:chgData name="Esther Venegas Valle" userId="be75e783-1dbc-4492-8f22-2ba60a158668" providerId="ADAL" clId="{AF6A3956-2B46-4A4A-A699-EA5AD0069AB6}" dt="2025-06-03T12:55:31.747" v="28052" actId="20577"/>
          <ac:spMkLst>
            <pc:docMk/>
            <pc:sldMk cId="290763203" sldId="6041"/>
            <ac:spMk id="10" creationId="{6CEDC17B-3480-5973-F565-29301C8ED83C}"/>
          </ac:spMkLst>
        </pc:spChg>
        <pc:spChg chg="mod">
          <ac:chgData name="Esther Venegas Valle" userId="be75e783-1dbc-4492-8f22-2ba60a158668" providerId="ADAL" clId="{AF6A3956-2B46-4A4A-A699-EA5AD0069AB6}" dt="2025-06-03T13:03:02.284" v="28783" actId="20577"/>
          <ac:spMkLst>
            <pc:docMk/>
            <pc:sldMk cId="290763203" sldId="6041"/>
            <ac:spMk id="13" creationId="{34D288AE-97C3-4F38-6E88-84DD5F4EC45C}"/>
          </ac:spMkLst>
        </pc:spChg>
      </pc:sldChg>
      <pc:sldChg chg="addSp modSp add mod ord modAnim modNotesTx">
        <pc:chgData name="Esther Venegas Valle" userId="be75e783-1dbc-4492-8f22-2ba60a158668" providerId="ADAL" clId="{AF6A3956-2B46-4A4A-A699-EA5AD0069AB6}" dt="2025-06-02T15:49:51.391" v="14608"/>
        <pc:sldMkLst>
          <pc:docMk/>
          <pc:sldMk cId="1785618946" sldId="6709"/>
        </pc:sldMkLst>
        <pc:spChg chg="mod">
          <ac:chgData name="Esther Venegas Valle" userId="be75e783-1dbc-4492-8f22-2ba60a158668" providerId="ADAL" clId="{AF6A3956-2B46-4A4A-A699-EA5AD0069AB6}" dt="2025-06-02T15:22:39.483" v="12673"/>
          <ac:spMkLst>
            <pc:docMk/>
            <pc:sldMk cId="1785618946" sldId="6709"/>
            <ac:spMk id="3" creationId="{FD9BAFEB-EF26-BA60-9FA7-656805D64487}"/>
          </ac:spMkLst>
        </pc:spChg>
        <pc:spChg chg="mod">
          <ac:chgData name="Esther Venegas Valle" userId="be75e783-1dbc-4492-8f22-2ba60a158668" providerId="ADAL" clId="{AF6A3956-2B46-4A4A-A699-EA5AD0069AB6}" dt="2025-06-02T15:22:54.906" v="12703" actId="20577"/>
          <ac:spMkLst>
            <pc:docMk/>
            <pc:sldMk cId="1785618946" sldId="6709"/>
            <ac:spMk id="7" creationId="{C4A4F13B-3D86-3DED-8B52-E34E7AFD097D}"/>
          </ac:spMkLst>
        </pc:spChg>
        <pc:spChg chg="add mod">
          <ac:chgData name="Esther Venegas Valle" userId="be75e783-1dbc-4492-8f22-2ba60a158668" providerId="ADAL" clId="{AF6A3956-2B46-4A4A-A699-EA5AD0069AB6}" dt="2025-06-02T15:26:14.016" v="13106" actId="20577"/>
          <ac:spMkLst>
            <pc:docMk/>
            <pc:sldMk cId="1785618946" sldId="6709"/>
            <ac:spMk id="9" creationId="{F12C5641-5DC1-259F-9C3F-8BD253B4FBEA}"/>
          </ac:spMkLst>
        </pc:spChg>
        <pc:spChg chg="add mod">
          <ac:chgData name="Esther Venegas Valle" userId="be75e783-1dbc-4492-8f22-2ba60a158668" providerId="ADAL" clId="{AF6A3956-2B46-4A4A-A699-EA5AD0069AB6}" dt="2025-06-02T15:26:08.517" v="13101" actId="207"/>
          <ac:spMkLst>
            <pc:docMk/>
            <pc:sldMk cId="1785618946" sldId="6709"/>
            <ac:spMk id="11" creationId="{2EA41EE3-7A3A-E995-CF66-DB8704005C8F}"/>
          </ac:spMkLst>
        </pc:spChg>
        <pc:grpChg chg="add mod">
          <ac:chgData name="Esther Venegas Valle" userId="be75e783-1dbc-4492-8f22-2ba60a158668" providerId="ADAL" clId="{AF6A3956-2B46-4A4A-A699-EA5AD0069AB6}" dt="2025-06-02T15:22:39.483" v="12673"/>
          <ac:grpSpMkLst>
            <pc:docMk/>
            <pc:sldMk cId="1785618946" sldId="6709"/>
            <ac:grpSpMk id="2" creationId="{4A865D2B-7AEB-AA10-FCC6-52A5E93865B0}"/>
          </ac:grpSpMkLst>
        </pc:grpChg>
        <pc:graphicFrameChg chg="add mod modGraphic">
          <ac:chgData name="Esther Venegas Valle" userId="be75e783-1dbc-4492-8f22-2ba60a158668" providerId="ADAL" clId="{AF6A3956-2B46-4A4A-A699-EA5AD0069AB6}" dt="2025-06-02T15:27:42.503" v="13225" actId="1076"/>
          <ac:graphicFrameMkLst>
            <pc:docMk/>
            <pc:sldMk cId="1785618946" sldId="6709"/>
            <ac:graphicFrameMk id="5" creationId="{EDCB6295-309C-328D-4D57-AE4947C52C4A}"/>
          </ac:graphicFrameMkLst>
        </pc:graphicFrameChg>
        <pc:picChg chg="mod">
          <ac:chgData name="Esther Venegas Valle" userId="be75e783-1dbc-4492-8f22-2ba60a158668" providerId="ADAL" clId="{AF6A3956-2B46-4A4A-A699-EA5AD0069AB6}" dt="2025-06-02T15:22:39.483" v="12673"/>
          <ac:picMkLst>
            <pc:docMk/>
            <pc:sldMk cId="1785618946" sldId="6709"/>
            <ac:picMk id="4" creationId="{BC90753B-F2D9-ED49-BBEA-B5A178F22F88}"/>
          </ac:picMkLst>
        </pc:picChg>
        <pc:picChg chg="add mod">
          <ac:chgData name="Esther Venegas Valle" userId="be75e783-1dbc-4492-8f22-2ba60a158668" providerId="ADAL" clId="{AF6A3956-2B46-4A4A-A699-EA5AD0069AB6}" dt="2025-06-02T15:24:33.483" v="12869"/>
          <ac:picMkLst>
            <pc:docMk/>
            <pc:sldMk cId="1785618946" sldId="6709"/>
            <ac:picMk id="10" creationId="{2A7093B7-D867-8716-0883-D8900AD068F7}"/>
          </ac:picMkLst>
        </pc:picChg>
      </pc:sldChg>
      <pc:sldChg chg="del">
        <pc:chgData name="Esther Venegas Valle" userId="be75e783-1dbc-4492-8f22-2ba60a158668" providerId="ADAL" clId="{AF6A3956-2B46-4A4A-A699-EA5AD0069AB6}" dt="2025-06-02T11:50:04.184" v="498" actId="47"/>
        <pc:sldMkLst>
          <pc:docMk/>
          <pc:sldMk cId="2737304197" sldId="6711"/>
        </pc:sldMkLst>
      </pc:sldChg>
      <pc:sldChg chg="del">
        <pc:chgData name="Esther Venegas Valle" userId="be75e783-1dbc-4492-8f22-2ba60a158668" providerId="ADAL" clId="{AF6A3956-2B46-4A4A-A699-EA5AD0069AB6}" dt="2025-06-02T16:28:59.973" v="16661" actId="47"/>
        <pc:sldMkLst>
          <pc:docMk/>
          <pc:sldMk cId="2009089778" sldId="6723"/>
        </pc:sldMkLst>
      </pc:sldChg>
      <pc:sldChg chg="modSp mod">
        <pc:chgData name="Esther Venegas Valle" userId="be75e783-1dbc-4492-8f22-2ba60a158668" providerId="ADAL" clId="{AF6A3956-2B46-4A4A-A699-EA5AD0069AB6}" dt="2025-06-04T10:20:07.046" v="41136" actId="20577"/>
        <pc:sldMkLst>
          <pc:docMk/>
          <pc:sldMk cId="794769462" sldId="6823"/>
        </pc:sldMkLst>
        <pc:spChg chg="mod">
          <ac:chgData name="Esther Venegas Valle" userId="be75e783-1dbc-4492-8f22-2ba60a158668" providerId="ADAL" clId="{AF6A3956-2B46-4A4A-A699-EA5AD0069AB6}" dt="2025-06-03T13:14:44.553" v="28821" actId="20577"/>
          <ac:spMkLst>
            <pc:docMk/>
            <pc:sldMk cId="794769462" sldId="6823"/>
            <ac:spMk id="2" creationId="{395A7A77-2C1C-EFA9-B783-60C5F2984F78}"/>
          </ac:spMkLst>
        </pc:spChg>
        <pc:graphicFrameChg chg="mod modGraphic">
          <ac:chgData name="Esther Venegas Valle" userId="be75e783-1dbc-4492-8f22-2ba60a158668" providerId="ADAL" clId="{AF6A3956-2B46-4A4A-A699-EA5AD0069AB6}" dt="2025-06-04T10:20:07.046" v="41136" actId="20577"/>
          <ac:graphicFrameMkLst>
            <pc:docMk/>
            <pc:sldMk cId="794769462" sldId="6823"/>
            <ac:graphicFrameMk id="6" creationId="{26695836-1808-3B26-7342-ACC5EBB3CB86}"/>
          </ac:graphicFrameMkLst>
        </pc:graphicFrameChg>
      </pc:sldChg>
      <pc:sldChg chg="del">
        <pc:chgData name="Esther Venegas Valle" userId="be75e783-1dbc-4492-8f22-2ba60a158668" providerId="ADAL" clId="{AF6A3956-2B46-4A4A-A699-EA5AD0069AB6}" dt="2025-06-02T16:28:54.527" v="16657" actId="47"/>
        <pc:sldMkLst>
          <pc:docMk/>
          <pc:sldMk cId="296997646" sldId="6824"/>
        </pc:sldMkLst>
      </pc:sldChg>
      <pc:sldChg chg="addSp delSp modSp mod ord delAnim modNotesTx">
        <pc:chgData name="Esther Venegas Valle" userId="be75e783-1dbc-4492-8f22-2ba60a158668" providerId="ADAL" clId="{AF6A3956-2B46-4A4A-A699-EA5AD0069AB6}" dt="2025-06-04T10:05:51.748" v="39742" actId="1076"/>
        <pc:sldMkLst>
          <pc:docMk/>
          <pc:sldMk cId="3010056854" sldId="6825"/>
        </pc:sldMkLst>
        <pc:spChg chg="mod">
          <ac:chgData name="Esther Venegas Valle" userId="be75e783-1dbc-4492-8f22-2ba60a158668" providerId="ADAL" clId="{AF6A3956-2B46-4A4A-A699-EA5AD0069AB6}" dt="2025-06-02T16:16:45.554" v="15937" actId="20577"/>
          <ac:spMkLst>
            <pc:docMk/>
            <pc:sldMk cId="3010056854" sldId="6825"/>
            <ac:spMk id="2" creationId="{E8A3F7FE-D020-05CA-8C8D-A2E9364691D6}"/>
          </ac:spMkLst>
        </pc:spChg>
        <pc:spChg chg="add mod">
          <ac:chgData name="Esther Venegas Valle" userId="be75e783-1dbc-4492-8f22-2ba60a158668" providerId="ADAL" clId="{AF6A3956-2B46-4A4A-A699-EA5AD0069AB6}" dt="2025-06-04T10:05:44.588" v="39740" actId="207"/>
          <ac:spMkLst>
            <pc:docMk/>
            <pc:sldMk cId="3010056854" sldId="6825"/>
            <ac:spMk id="20" creationId="{99ED2411-A5CB-4F60-ED29-72325358C72F}"/>
          </ac:spMkLst>
        </pc:spChg>
        <pc:spChg chg="add mod">
          <ac:chgData name="Esther Venegas Valle" userId="be75e783-1dbc-4492-8f22-2ba60a158668" providerId="ADAL" clId="{AF6A3956-2B46-4A4A-A699-EA5AD0069AB6}" dt="2025-06-02T16:21:01.945" v="16056" actId="688"/>
          <ac:spMkLst>
            <pc:docMk/>
            <pc:sldMk cId="3010056854" sldId="6825"/>
            <ac:spMk id="23" creationId="{0F384358-4CCF-B368-07B7-C5117B5CF887}"/>
          </ac:spMkLst>
        </pc:spChg>
        <pc:spChg chg="add mod">
          <ac:chgData name="Esther Venegas Valle" userId="be75e783-1dbc-4492-8f22-2ba60a158668" providerId="ADAL" clId="{AF6A3956-2B46-4A4A-A699-EA5AD0069AB6}" dt="2025-06-04T10:05:51.748" v="39742" actId="1076"/>
          <ac:spMkLst>
            <pc:docMk/>
            <pc:sldMk cId="3010056854" sldId="6825"/>
            <ac:spMk id="28" creationId="{41DCEA70-8379-F00C-C3A4-7DA76E575276}"/>
          </ac:spMkLst>
        </pc:spChg>
        <pc:picChg chg="add mod">
          <ac:chgData name="Esther Venegas Valle" userId="be75e783-1dbc-4492-8f22-2ba60a158668" providerId="ADAL" clId="{AF6A3956-2B46-4A4A-A699-EA5AD0069AB6}" dt="2025-06-04T10:04:14.701" v="39669" actId="207"/>
          <ac:picMkLst>
            <pc:docMk/>
            <pc:sldMk cId="3010056854" sldId="6825"/>
            <ac:picMk id="6" creationId="{7B470D7E-C25F-5513-2705-B2FD4F174C87}"/>
          </ac:picMkLst>
        </pc:picChg>
        <pc:picChg chg="add mod">
          <ac:chgData name="Esther Venegas Valle" userId="be75e783-1dbc-4492-8f22-2ba60a158668" providerId="ADAL" clId="{AF6A3956-2B46-4A4A-A699-EA5AD0069AB6}" dt="2025-06-04T10:04:17.536" v="39670" actId="207"/>
          <ac:picMkLst>
            <pc:docMk/>
            <pc:sldMk cId="3010056854" sldId="6825"/>
            <ac:picMk id="8" creationId="{310BB0A8-3FB0-587F-D91F-51EB55498090}"/>
          </ac:picMkLst>
        </pc:picChg>
        <pc:picChg chg="add mod">
          <ac:chgData name="Esther Venegas Valle" userId="be75e783-1dbc-4492-8f22-2ba60a158668" providerId="ADAL" clId="{AF6A3956-2B46-4A4A-A699-EA5AD0069AB6}" dt="2025-06-02T16:17:56.781" v="15940" actId="1076"/>
          <ac:picMkLst>
            <pc:docMk/>
            <pc:sldMk cId="3010056854" sldId="6825"/>
            <ac:picMk id="12" creationId="{F46AE60A-6D55-3074-13B1-76F427804B42}"/>
          </ac:picMkLst>
        </pc:picChg>
        <pc:picChg chg="add mod">
          <ac:chgData name="Esther Venegas Valle" userId="be75e783-1dbc-4492-8f22-2ba60a158668" providerId="ADAL" clId="{AF6A3956-2B46-4A4A-A699-EA5AD0069AB6}" dt="2025-06-02T16:20:53.922" v="16053" actId="1076"/>
          <ac:picMkLst>
            <pc:docMk/>
            <pc:sldMk cId="3010056854" sldId="6825"/>
            <ac:picMk id="22" creationId="{33651EBD-F28F-B212-BBA2-02C582F59DE0}"/>
          </ac:picMkLst>
        </pc:picChg>
        <pc:picChg chg="add mod">
          <ac:chgData name="Esther Venegas Valle" userId="be75e783-1dbc-4492-8f22-2ba60a158668" providerId="ADAL" clId="{AF6A3956-2B46-4A4A-A699-EA5AD0069AB6}" dt="2025-06-04T10:05:48.093" v="39741" actId="1076"/>
          <ac:picMkLst>
            <pc:docMk/>
            <pc:sldMk cId="3010056854" sldId="6825"/>
            <ac:picMk id="27" creationId="{E554EC6F-2675-FF5E-B140-9721CDF7FF7C}"/>
          </ac:picMkLst>
        </pc:picChg>
      </pc:sldChg>
      <pc:sldChg chg="del">
        <pc:chgData name="Esther Venegas Valle" userId="be75e783-1dbc-4492-8f22-2ba60a158668" providerId="ADAL" clId="{AF6A3956-2B46-4A4A-A699-EA5AD0069AB6}" dt="2025-06-02T16:28:55.941" v="16658" actId="47"/>
        <pc:sldMkLst>
          <pc:docMk/>
          <pc:sldMk cId="3725817385" sldId="6826"/>
        </pc:sldMkLst>
      </pc:sldChg>
      <pc:sldChg chg="del">
        <pc:chgData name="Esther Venegas Valle" userId="be75e783-1dbc-4492-8f22-2ba60a158668" providerId="ADAL" clId="{AF6A3956-2B46-4A4A-A699-EA5AD0069AB6}" dt="2025-06-02T16:29:02.757" v="16663" actId="47"/>
        <pc:sldMkLst>
          <pc:docMk/>
          <pc:sldMk cId="1426962324" sldId="6827"/>
        </pc:sldMkLst>
      </pc:sldChg>
      <pc:sldChg chg="del">
        <pc:chgData name="Esther Venegas Valle" userId="be75e783-1dbc-4492-8f22-2ba60a158668" providerId="ADAL" clId="{AF6A3956-2B46-4A4A-A699-EA5AD0069AB6}" dt="2025-06-02T16:29:06.441" v="16665" actId="47"/>
        <pc:sldMkLst>
          <pc:docMk/>
          <pc:sldMk cId="2357432908" sldId="6828"/>
        </pc:sldMkLst>
      </pc:sldChg>
      <pc:sldChg chg="addSp delSp modSp mod modClrScheme chgLayout">
        <pc:chgData name="Esther Venegas Valle" userId="be75e783-1dbc-4492-8f22-2ba60a158668" providerId="ADAL" clId="{AF6A3956-2B46-4A4A-A699-EA5AD0069AB6}" dt="2025-06-03T11:47:47.124" v="24404" actId="208"/>
        <pc:sldMkLst>
          <pc:docMk/>
          <pc:sldMk cId="1798480615" sldId="6830"/>
        </pc:sldMkLst>
        <pc:spChg chg="mod ord">
          <ac:chgData name="Esther Venegas Valle" userId="be75e783-1dbc-4492-8f22-2ba60a158668" providerId="ADAL" clId="{AF6A3956-2B46-4A4A-A699-EA5AD0069AB6}" dt="2025-06-03T11:47:35.874" v="24397" actId="14100"/>
          <ac:spMkLst>
            <pc:docMk/>
            <pc:sldMk cId="1798480615" sldId="6830"/>
            <ac:spMk id="2" creationId="{2F8E2DEE-7FD6-0A08-8392-05C0F3885419}"/>
          </ac:spMkLst>
        </pc:spChg>
        <pc:spChg chg="add mod ord">
          <ac:chgData name="Esther Venegas Valle" userId="be75e783-1dbc-4492-8f22-2ba60a158668" providerId="ADAL" clId="{AF6A3956-2B46-4A4A-A699-EA5AD0069AB6}" dt="2025-06-03T09:00:30.355" v="20332" actId="700"/>
          <ac:spMkLst>
            <pc:docMk/>
            <pc:sldMk cId="1798480615" sldId="6830"/>
            <ac:spMk id="3" creationId="{F1FC56E6-0DC5-8570-8807-6D0DEBCE0CF8}"/>
          </ac:spMkLst>
        </pc:spChg>
        <pc:spChg chg="add mod ord">
          <ac:chgData name="Esther Venegas Valle" userId="be75e783-1dbc-4492-8f22-2ba60a158668" providerId="ADAL" clId="{AF6A3956-2B46-4A4A-A699-EA5AD0069AB6}" dt="2025-06-03T09:00:30.355" v="20332" actId="700"/>
          <ac:spMkLst>
            <pc:docMk/>
            <pc:sldMk cId="1798480615" sldId="6830"/>
            <ac:spMk id="4" creationId="{8675047D-2E01-03B3-9B0F-F8EAC7CF1E57}"/>
          </ac:spMkLst>
        </pc:spChg>
        <pc:picChg chg="add mod">
          <ac:chgData name="Esther Venegas Valle" userId="be75e783-1dbc-4492-8f22-2ba60a158668" providerId="ADAL" clId="{AF6A3956-2B46-4A4A-A699-EA5AD0069AB6}" dt="2025-06-03T11:47:47.124" v="24404" actId="208"/>
          <ac:picMkLst>
            <pc:docMk/>
            <pc:sldMk cId="1798480615" sldId="6830"/>
            <ac:picMk id="8" creationId="{B22258AD-5C92-E6EC-8A01-D4DE9F912606}"/>
          </ac:picMkLst>
        </pc:picChg>
      </pc:sldChg>
      <pc:sldChg chg="del">
        <pc:chgData name="Esther Venegas Valle" userId="be75e783-1dbc-4492-8f22-2ba60a158668" providerId="ADAL" clId="{AF6A3956-2B46-4A4A-A699-EA5AD0069AB6}" dt="2025-06-03T12:50:03.579" v="27379" actId="47"/>
        <pc:sldMkLst>
          <pc:docMk/>
          <pc:sldMk cId="2591334097" sldId="6831"/>
        </pc:sldMkLst>
      </pc:sldChg>
      <pc:sldChg chg="del">
        <pc:chgData name="Esther Venegas Valle" userId="be75e783-1dbc-4492-8f22-2ba60a158668" providerId="ADAL" clId="{AF6A3956-2B46-4A4A-A699-EA5AD0069AB6}" dt="2025-06-03T12:50:10.345" v="27384" actId="47"/>
        <pc:sldMkLst>
          <pc:docMk/>
          <pc:sldMk cId="3196230817" sldId="6832"/>
        </pc:sldMkLst>
      </pc:sldChg>
      <pc:sldChg chg="del">
        <pc:chgData name="Esther Venegas Valle" userId="be75e783-1dbc-4492-8f22-2ba60a158668" providerId="ADAL" clId="{AF6A3956-2B46-4A4A-A699-EA5AD0069AB6}" dt="2025-06-03T12:50:04.964" v="27380" actId="47"/>
        <pc:sldMkLst>
          <pc:docMk/>
          <pc:sldMk cId="753713210" sldId="6833"/>
        </pc:sldMkLst>
      </pc:sldChg>
      <pc:sldChg chg="del">
        <pc:chgData name="Esther Venegas Valle" userId="be75e783-1dbc-4492-8f22-2ba60a158668" providerId="ADAL" clId="{AF6A3956-2B46-4A4A-A699-EA5AD0069AB6}" dt="2025-06-03T12:50:13.181" v="27386" actId="47"/>
        <pc:sldMkLst>
          <pc:docMk/>
          <pc:sldMk cId="38883747" sldId="6835"/>
        </pc:sldMkLst>
      </pc:sldChg>
      <pc:sldChg chg="del">
        <pc:chgData name="Esther Venegas Valle" userId="be75e783-1dbc-4492-8f22-2ba60a158668" providerId="ADAL" clId="{AF6A3956-2B46-4A4A-A699-EA5AD0069AB6}" dt="2025-06-03T12:50:11.819" v="27385" actId="47"/>
        <pc:sldMkLst>
          <pc:docMk/>
          <pc:sldMk cId="559279506" sldId="6836"/>
        </pc:sldMkLst>
      </pc:sldChg>
      <pc:sldChg chg="del">
        <pc:chgData name="Esther Venegas Valle" userId="be75e783-1dbc-4492-8f22-2ba60a158668" providerId="ADAL" clId="{AF6A3956-2B46-4A4A-A699-EA5AD0069AB6}" dt="2025-06-03T12:50:08.078" v="27382" actId="47"/>
        <pc:sldMkLst>
          <pc:docMk/>
          <pc:sldMk cId="3690603782" sldId="6837"/>
        </pc:sldMkLst>
      </pc:sldChg>
      <pc:sldChg chg="addSp delSp modSp mod delAnim modAnim modNotesTx">
        <pc:chgData name="Esther Venegas Valle" userId="be75e783-1dbc-4492-8f22-2ba60a158668" providerId="ADAL" clId="{AF6A3956-2B46-4A4A-A699-EA5AD0069AB6}" dt="2025-06-04T08:26:20.977" v="32291" actId="113"/>
        <pc:sldMkLst>
          <pc:docMk/>
          <pc:sldMk cId="1910816169" sldId="6858"/>
        </pc:sldMkLst>
        <pc:spChg chg="mod">
          <ac:chgData name="Esther Venegas Valle" userId="be75e783-1dbc-4492-8f22-2ba60a158668" providerId="ADAL" clId="{AF6A3956-2B46-4A4A-A699-EA5AD0069AB6}" dt="2025-06-02T11:38:36.889" v="42" actId="20577"/>
          <ac:spMkLst>
            <pc:docMk/>
            <pc:sldMk cId="1910816169" sldId="6858"/>
            <ac:spMk id="4" creationId="{02C58537-8AF3-9EDC-2DFB-3F2AF8EFD962}"/>
          </ac:spMkLst>
        </pc:spChg>
        <pc:spChg chg="add mod">
          <ac:chgData name="Esther Venegas Valle" userId="be75e783-1dbc-4492-8f22-2ba60a158668" providerId="ADAL" clId="{AF6A3956-2B46-4A4A-A699-EA5AD0069AB6}" dt="2025-06-03T12:22:49.725" v="26017" actId="1076"/>
          <ac:spMkLst>
            <pc:docMk/>
            <pc:sldMk cId="1910816169" sldId="6858"/>
            <ac:spMk id="5" creationId="{AE1824EB-B9A7-799B-8A88-BD477C277515}"/>
          </ac:spMkLst>
        </pc:spChg>
        <pc:spChg chg="add mod">
          <ac:chgData name="Esther Venegas Valle" userId="be75e783-1dbc-4492-8f22-2ba60a158668" providerId="ADAL" clId="{AF6A3956-2B46-4A4A-A699-EA5AD0069AB6}" dt="2025-06-03T12:30:01.238" v="26621" actId="20577"/>
          <ac:spMkLst>
            <pc:docMk/>
            <pc:sldMk cId="1910816169" sldId="6858"/>
            <ac:spMk id="6" creationId="{0BE086A4-00C3-2570-1E7F-3055FF4DA10D}"/>
          </ac:spMkLst>
        </pc:spChg>
        <pc:spChg chg="mod">
          <ac:chgData name="Esther Venegas Valle" userId="be75e783-1dbc-4492-8f22-2ba60a158668" providerId="ADAL" clId="{AF6A3956-2B46-4A4A-A699-EA5AD0069AB6}" dt="2025-06-04T08:25:51.579" v="32162" actId="20577"/>
          <ac:spMkLst>
            <pc:docMk/>
            <pc:sldMk cId="1910816169" sldId="6858"/>
            <ac:spMk id="9" creationId="{6A439B2F-8D82-E9E9-7242-8C29448DD255}"/>
          </ac:spMkLst>
        </pc:spChg>
        <pc:spChg chg="mod">
          <ac:chgData name="Esther Venegas Valle" userId="be75e783-1dbc-4492-8f22-2ba60a158668" providerId="ADAL" clId="{AF6A3956-2B46-4A4A-A699-EA5AD0069AB6}" dt="2025-06-04T08:24:04.098" v="31772" actId="20577"/>
          <ac:spMkLst>
            <pc:docMk/>
            <pc:sldMk cId="1910816169" sldId="6858"/>
            <ac:spMk id="13" creationId="{549DEB7C-B78C-F14B-D696-D05D5E2E625A}"/>
          </ac:spMkLst>
        </pc:spChg>
        <pc:spChg chg="add mod">
          <ac:chgData name="Esther Venegas Valle" userId="be75e783-1dbc-4492-8f22-2ba60a158668" providerId="ADAL" clId="{AF6A3956-2B46-4A4A-A699-EA5AD0069AB6}" dt="2025-06-03T12:29:55.629" v="26615" actId="1076"/>
          <ac:spMkLst>
            <pc:docMk/>
            <pc:sldMk cId="1910816169" sldId="6858"/>
            <ac:spMk id="17" creationId="{D3E04C79-1EC7-3D38-2D2B-00DC8648142A}"/>
          </ac:spMkLst>
        </pc:spChg>
        <pc:spChg chg="add mod">
          <ac:chgData name="Esther Venegas Valle" userId="be75e783-1dbc-4492-8f22-2ba60a158668" providerId="ADAL" clId="{AF6A3956-2B46-4A4A-A699-EA5AD0069AB6}" dt="2025-06-03T12:30:06.911" v="26623" actId="1076"/>
          <ac:spMkLst>
            <pc:docMk/>
            <pc:sldMk cId="1910816169" sldId="6858"/>
            <ac:spMk id="18" creationId="{C717259A-56D4-C694-DB30-C2B2B11277C4}"/>
          </ac:spMkLst>
        </pc:spChg>
        <pc:spChg chg="add mod">
          <ac:chgData name="Esther Venegas Valle" userId="be75e783-1dbc-4492-8f22-2ba60a158668" providerId="ADAL" clId="{AF6A3956-2B46-4A4A-A699-EA5AD0069AB6}" dt="2025-06-03T12:30:54.765" v="26660" actId="207"/>
          <ac:spMkLst>
            <pc:docMk/>
            <pc:sldMk cId="1910816169" sldId="6858"/>
            <ac:spMk id="19" creationId="{33B300C0-EB71-B239-D5BB-B80952E63FAD}"/>
          </ac:spMkLst>
        </pc:spChg>
        <pc:spChg chg="add mod">
          <ac:chgData name="Esther Venegas Valle" userId="be75e783-1dbc-4492-8f22-2ba60a158668" providerId="ADAL" clId="{AF6A3956-2B46-4A4A-A699-EA5AD0069AB6}" dt="2025-06-03T12:30:28.632" v="26642" actId="20577"/>
          <ac:spMkLst>
            <pc:docMk/>
            <pc:sldMk cId="1910816169" sldId="6858"/>
            <ac:spMk id="23" creationId="{4A99C8A0-DE4D-FDA4-F351-6215F7518ECF}"/>
          </ac:spMkLst>
        </pc:spChg>
        <pc:spChg chg="add mod">
          <ac:chgData name="Esther Venegas Valle" userId="be75e783-1dbc-4492-8f22-2ba60a158668" providerId="ADAL" clId="{AF6A3956-2B46-4A4A-A699-EA5AD0069AB6}" dt="2025-06-03T12:30:35.780" v="26647" actId="20577"/>
          <ac:spMkLst>
            <pc:docMk/>
            <pc:sldMk cId="1910816169" sldId="6858"/>
            <ac:spMk id="24" creationId="{C77B6903-9AB6-F134-0FFF-3DAD4BF8D319}"/>
          </ac:spMkLst>
        </pc:spChg>
        <pc:spChg chg="add mod">
          <ac:chgData name="Esther Venegas Valle" userId="be75e783-1dbc-4492-8f22-2ba60a158668" providerId="ADAL" clId="{AF6A3956-2B46-4A4A-A699-EA5AD0069AB6}" dt="2025-06-03T12:30:50.148" v="26659" actId="207"/>
          <ac:spMkLst>
            <pc:docMk/>
            <pc:sldMk cId="1910816169" sldId="6858"/>
            <ac:spMk id="25" creationId="{CAFD7BA0-A61B-DEF2-4CCC-DCC1E513C6A4}"/>
          </ac:spMkLst>
        </pc:spChg>
        <pc:spChg chg="add mod">
          <ac:chgData name="Esther Venegas Valle" userId="be75e783-1dbc-4492-8f22-2ba60a158668" providerId="ADAL" clId="{AF6A3956-2B46-4A4A-A699-EA5AD0069AB6}" dt="2025-06-03T12:31:09.122" v="26667" actId="207"/>
          <ac:spMkLst>
            <pc:docMk/>
            <pc:sldMk cId="1910816169" sldId="6858"/>
            <ac:spMk id="26" creationId="{C786AB85-6A98-9E2A-A4D7-DCF3F38D303D}"/>
          </ac:spMkLst>
        </pc:spChg>
        <pc:spChg chg="add mod">
          <ac:chgData name="Esther Venegas Valle" userId="be75e783-1dbc-4492-8f22-2ba60a158668" providerId="ADAL" clId="{AF6A3956-2B46-4A4A-A699-EA5AD0069AB6}" dt="2025-06-03T12:31:16.120" v="26675" actId="20577"/>
          <ac:spMkLst>
            <pc:docMk/>
            <pc:sldMk cId="1910816169" sldId="6858"/>
            <ac:spMk id="27" creationId="{715C2456-D0CB-ADCB-C6B0-C95700BD9251}"/>
          </ac:spMkLst>
        </pc:spChg>
        <pc:spChg chg="add mod">
          <ac:chgData name="Esther Venegas Valle" userId="be75e783-1dbc-4492-8f22-2ba60a158668" providerId="ADAL" clId="{AF6A3956-2B46-4A4A-A699-EA5AD0069AB6}" dt="2025-06-03T12:35:09.962" v="26996" actId="1076"/>
          <ac:spMkLst>
            <pc:docMk/>
            <pc:sldMk cId="1910816169" sldId="6858"/>
            <ac:spMk id="28" creationId="{CD408F4D-C426-CEE6-4F41-1451C59081D5}"/>
          </ac:spMkLst>
        </pc:spChg>
        <pc:spChg chg="add mod">
          <ac:chgData name="Esther Venegas Valle" userId="be75e783-1dbc-4492-8f22-2ba60a158668" providerId="ADAL" clId="{AF6A3956-2B46-4A4A-A699-EA5AD0069AB6}" dt="2025-06-03T12:35:14.256" v="26999" actId="1076"/>
          <ac:spMkLst>
            <pc:docMk/>
            <pc:sldMk cId="1910816169" sldId="6858"/>
            <ac:spMk id="29" creationId="{61D18445-5669-9BBC-E828-46CAB89D0F2A}"/>
          </ac:spMkLst>
        </pc:spChg>
        <pc:grpChg chg="mod">
          <ac:chgData name="Esther Venegas Valle" userId="be75e783-1dbc-4492-8f22-2ba60a158668" providerId="ADAL" clId="{AF6A3956-2B46-4A4A-A699-EA5AD0069AB6}" dt="2025-06-03T12:21:39.068" v="25887" actId="14100"/>
          <ac:grpSpMkLst>
            <pc:docMk/>
            <pc:sldMk cId="1910816169" sldId="6858"/>
            <ac:grpSpMk id="8" creationId="{CE4E0DD1-7F8F-BC48-CABF-FA4F8FEFD192}"/>
          </ac:grpSpMkLst>
        </pc:grpChg>
        <pc:grpChg chg="add mod">
          <ac:chgData name="Esther Venegas Valle" userId="be75e783-1dbc-4492-8f22-2ba60a158668" providerId="ADAL" clId="{AF6A3956-2B46-4A4A-A699-EA5AD0069AB6}" dt="2025-06-03T12:36:24.694" v="27027" actId="1076"/>
          <ac:grpSpMkLst>
            <pc:docMk/>
            <pc:sldMk cId="1910816169" sldId="6858"/>
            <ac:grpSpMk id="30" creationId="{159F13B0-0920-B693-F588-4744859AAB0A}"/>
          </ac:grpSpMkLst>
        </pc:grpChg>
        <pc:graphicFrameChg chg="add mod modGraphic">
          <ac:chgData name="Esther Venegas Valle" userId="be75e783-1dbc-4492-8f22-2ba60a158668" providerId="ADAL" clId="{AF6A3956-2B46-4A4A-A699-EA5AD0069AB6}" dt="2025-06-03T12:25:01.538" v="26048" actId="20577"/>
          <ac:graphicFrameMkLst>
            <pc:docMk/>
            <pc:sldMk cId="1910816169" sldId="6858"/>
            <ac:graphicFrameMk id="2" creationId="{C56363B6-A8C3-E63C-1D32-AA3F11C5BE86}"/>
          </ac:graphicFrameMkLst>
        </pc:graphicFrameChg>
      </pc:sldChg>
      <pc:sldChg chg="del">
        <pc:chgData name="Esther Venegas Valle" userId="be75e783-1dbc-4492-8f22-2ba60a158668" providerId="ADAL" clId="{AF6A3956-2B46-4A4A-A699-EA5AD0069AB6}" dt="2025-06-03T12:35:28.136" v="27001" actId="47"/>
        <pc:sldMkLst>
          <pc:docMk/>
          <pc:sldMk cId="2153231058" sldId="6859"/>
        </pc:sldMkLst>
      </pc:sldChg>
      <pc:sldChg chg="del">
        <pc:chgData name="Esther Venegas Valle" userId="be75e783-1dbc-4492-8f22-2ba60a158668" providerId="ADAL" clId="{AF6A3956-2B46-4A4A-A699-EA5AD0069AB6}" dt="2025-06-02T16:29:04.478" v="16664" actId="47"/>
        <pc:sldMkLst>
          <pc:docMk/>
          <pc:sldMk cId="3008985343" sldId="6902"/>
        </pc:sldMkLst>
      </pc:sldChg>
      <pc:sldChg chg="del">
        <pc:chgData name="Esther Venegas Valle" userId="be75e783-1dbc-4492-8f22-2ba60a158668" providerId="ADAL" clId="{AF6A3956-2B46-4A4A-A699-EA5AD0069AB6}" dt="2025-06-02T16:28:57.007" v="16659" actId="47"/>
        <pc:sldMkLst>
          <pc:docMk/>
          <pc:sldMk cId="3556068054" sldId="6903"/>
        </pc:sldMkLst>
      </pc:sldChg>
      <pc:sldChg chg="del">
        <pc:chgData name="Esther Venegas Valle" userId="be75e783-1dbc-4492-8f22-2ba60a158668" providerId="ADAL" clId="{AF6A3956-2B46-4A4A-A699-EA5AD0069AB6}" dt="2025-06-03T12:50:07.173" v="27381" actId="47"/>
        <pc:sldMkLst>
          <pc:docMk/>
          <pc:sldMk cId="1596035118" sldId="6904"/>
        </pc:sldMkLst>
      </pc:sldChg>
      <pc:sldChg chg="del">
        <pc:chgData name="Esther Venegas Valle" userId="be75e783-1dbc-4492-8f22-2ba60a158668" providerId="ADAL" clId="{AF6A3956-2B46-4A4A-A699-EA5AD0069AB6}" dt="2025-06-03T12:50:09.187" v="27383" actId="47"/>
        <pc:sldMkLst>
          <pc:docMk/>
          <pc:sldMk cId="27783564" sldId="6905"/>
        </pc:sldMkLst>
      </pc:sldChg>
      <pc:sldChg chg="del">
        <pc:chgData name="Esther Venegas Valle" userId="be75e783-1dbc-4492-8f22-2ba60a158668" providerId="ADAL" clId="{AF6A3956-2B46-4A4A-A699-EA5AD0069AB6}" dt="2025-06-02T11:50:03.424" v="496" actId="47"/>
        <pc:sldMkLst>
          <pc:docMk/>
          <pc:sldMk cId="3511636715" sldId="6907"/>
        </pc:sldMkLst>
      </pc:sldChg>
      <pc:sldChg chg="del">
        <pc:chgData name="Esther Venegas Valle" userId="be75e783-1dbc-4492-8f22-2ba60a158668" providerId="ADAL" clId="{AF6A3956-2B46-4A4A-A699-EA5AD0069AB6}" dt="2025-06-02T11:50:03.645" v="497" actId="47"/>
        <pc:sldMkLst>
          <pc:docMk/>
          <pc:sldMk cId="606763808" sldId="6908"/>
        </pc:sldMkLst>
      </pc:sldChg>
      <pc:sldChg chg="del">
        <pc:chgData name="Esther Venegas Valle" userId="be75e783-1dbc-4492-8f22-2ba60a158668" providerId="ADAL" clId="{AF6A3956-2B46-4A4A-A699-EA5AD0069AB6}" dt="2025-06-02T11:50:09.359" v="503" actId="47"/>
        <pc:sldMkLst>
          <pc:docMk/>
          <pc:sldMk cId="2006658107" sldId="6909"/>
        </pc:sldMkLst>
      </pc:sldChg>
      <pc:sldChg chg="del">
        <pc:chgData name="Esther Venegas Valle" userId="be75e783-1dbc-4492-8f22-2ba60a158668" providerId="ADAL" clId="{AF6A3956-2B46-4A4A-A699-EA5AD0069AB6}" dt="2025-06-02T11:50:04.842" v="499" actId="47"/>
        <pc:sldMkLst>
          <pc:docMk/>
          <pc:sldMk cId="2939122598" sldId="6910"/>
        </pc:sldMkLst>
      </pc:sldChg>
      <pc:sldChg chg="del">
        <pc:chgData name="Esther Venegas Valle" userId="be75e783-1dbc-4492-8f22-2ba60a158668" providerId="ADAL" clId="{AF6A3956-2B46-4A4A-A699-EA5AD0069AB6}" dt="2025-06-02T11:50:05.747" v="500" actId="47"/>
        <pc:sldMkLst>
          <pc:docMk/>
          <pc:sldMk cId="1277702555" sldId="6911"/>
        </pc:sldMkLst>
      </pc:sldChg>
      <pc:sldChg chg="del">
        <pc:chgData name="Esther Venegas Valle" userId="be75e783-1dbc-4492-8f22-2ba60a158668" providerId="ADAL" clId="{AF6A3956-2B46-4A4A-A699-EA5AD0069AB6}" dt="2025-06-02T11:50:06.427" v="501" actId="47"/>
        <pc:sldMkLst>
          <pc:docMk/>
          <pc:sldMk cId="608731655" sldId="6912"/>
        </pc:sldMkLst>
      </pc:sldChg>
      <pc:sldChg chg="del">
        <pc:chgData name="Esther Venegas Valle" userId="be75e783-1dbc-4492-8f22-2ba60a158668" providerId="ADAL" clId="{AF6A3956-2B46-4A4A-A699-EA5AD0069AB6}" dt="2025-06-02T11:50:07.064" v="502" actId="47"/>
        <pc:sldMkLst>
          <pc:docMk/>
          <pc:sldMk cId="903024043" sldId="6913"/>
        </pc:sldMkLst>
      </pc:sldChg>
      <pc:sldChg chg="addSp delSp modSp del mod ord modClrScheme chgLayout">
        <pc:chgData name="Esther Venegas Valle" userId="be75e783-1dbc-4492-8f22-2ba60a158668" providerId="ADAL" clId="{AF6A3956-2B46-4A4A-A699-EA5AD0069AB6}" dt="2025-06-02T15:53:20.537" v="14937" actId="47"/>
        <pc:sldMkLst>
          <pc:docMk/>
          <pc:sldMk cId="366098085" sldId="6914"/>
        </pc:sldMkLst>
      </pc:sldChg>
      <pc:sldChg chg="del">
        <pc:chgData name="Esther Venegas Valle" userId="be75e783-1dbc-4492-8f22-2ba60a158668" providerId="ADAL" clId="{AF6A3956-2B46-4A4A-A699-EA5AD0069AB6}" dt="2025-06-03T08:46:56.074" v="20330" actId="47"/>
        <pc:sldMkLst>
          <pc:docMk/>
          <pc:sldMk cId="2970804489" sldId="6915"/>
        </pc:sldMkLst>
      </pc:sldChg>
      <pc:sldChg chg="del">
        <pc:chgData name="Esther Venegas Valle" userId="be75e783-1dbc-4492-8f22-2ba60a158668" providerId="ADAL" clId="{AF6A3956-2B46-4A4A-A699-EA5AD0069AB6}" dt="2025-06-03T08:47:01.103" v="20331" actId="47"/>
        <pc:sldMkLst>
          <pc:docMk/>
          <pc:sldMk cId="4089514428" sldId="6916"/>
        </pc:sldMkLst>
      </pc:sldChg>
      <pc:sldChg chg="del">
        <pc:chgData name="Esther Venegas Valle" userId="be75e783-1dbc-4492-8f22-2ba60a158668" providerId="ADAL" clId="{AF6A3956-2B46-4A4A-A699-EA5AD0069AB6}" dt="2025-06-03T08:46:49.327" v="20323" actId="47"/>
        <pc:sldMkLst>
          <pc:docMk/>
          <pc:sldMk cId="2879705615" sldId="6917"/>
        </pc:sldMkLst>
      </pc:sldChg>
      <pc:sldChg chg="del">
        <pc:chgData name="Esther Venegas Valle" userId="be75e783-1dbc-4492-8f22-2ba60a158668" providerId="ADAL" clId="{AF6A3956-2B46-4A4A-A699-EA5AD0069AB6}" dt="2025-06-03T08:46:49.533" v="20324" actId="47"/>
        <pc:sldMkLst>
          <pc:docMk/>
          <pc:sldMk cId="3618237192" sldId="6918"/>
        </pc:sldMkLst>
      </pc:sldChg>
      <pc:sldChg chg="del">
        <pc:chgData name="Esther Venegas Valle" userId="be75e783-1dbc-4492-8f22-2ba60a158668" providerId="ADAL" clId="{AF6A3956-2B46-4A4A-A699-EA5AD0069AB6}" dt="2025-06-03T08:46:49.755" v="20325" actId="47"/>
        <pc:sldMkLst>
          <pc:docMk/>
          <pc:sldMk cId="3327360049" sldId="6919"/>
        </pc:sldMkLst>
      </pc:sldChg>
      <pc:sldChg chg="del">
        <pc:chgData name="Esther Venegas Valle" userId="be75e783-1dbc-4492-8f22-2ba60a158668" providerId="ADAL" clId="{AF6A3956-2B46-4A4A-A699-EA5AD0069AB6}" dt="2025-06-03T08:46:50.688" v="20326" actId="47"/>
        <pc:sldMkLst>
          <pc:docMk/>
          <pc:sldMk cId="2268453037" sldId="6920"/>
        </pc:sldMkLst>
      </pc:sldChg>
      <pc:sldChg chg="del">
        <pc:chgData name="Esther Venegas Valle" userId="be75e783-1dbc-4492-8f22-2ba60a158668" providerId="ADAL" clId="{AF6A3956-2B46-4A4A-A699-EA5AD0069AB6}" dt="2025-06-03T08:46:52.366" v="20327" actId="47"/>
        <pc:sldMkLst>
          <pc:docMk/>
          <pc:sldMk cId="3087059730" sldId="6921"/>
        </pc:sldMkLst>
      </pc:sldChg>
      <pc:sldChg chg="del">
        <pc:chgData name="Esther Venegas Valle" userId="be75e783-1dbc-4492-8f22-2ba60a158668" providerId="ADAL" clId="{AF6A3956-2B46-4A4A-A699-EA5AD0069AB6}" dt="2025-06-03T08:46:53.637" v="20328" actId="47"/>
        <pc:sldMkLst>
          <pc:docMk/>
          <pc:sldMk cId="4202515116" sldId="6922"/>
        </pc:sldMkLst>
      </pc:sldChg>
      <pc:sldChg chg="del">
        <pc:chgData name="Esther Venegas Valle" userId="be75e783-1dbc-4492-8f22-2ba60a158668" providerId="ADAL" clId="{AF6A3956-2B46-4A4A-A699-EA5AD0069AB6}" dt="2025-06-03T08:46:54.539" v="20329" actId="47"/>
        <pc:sldMkLst>
          <pc:docMk/>
          <pc:sldMk cId="3018650075" sldId="6923"/>
        </pc:sldMkLst>
      </pc:sldChg>
      <pc:sldChg chg="addSp delSp modSp new mod modClrScheme modAnim chgLayout modNotesTx">
        <pc:chgData name="Esther Venegas Valle" userId="be75e783-1dbc-4492-8f22-2ba60a158668" providerId="ADAL" clId="{AF6A3956-2B46-4A4A-A699-EA5AD0069AB6}" dt="2025-06-06T14:05:52.149" v="41243" actId="20577"/>
        <pc:sldMkLst>
          <pc:docMk/>
          <pc:sldMk cId="2244914052" sldId="6924"/>
        </pc:sldMkLst>
        <pc:spChg chg="add mod ord">
          <ac:chgData name="Esther Venegas Valle" userId="be75e783-1dbc-4492-8f22-2ba60a158668" providerId="ADAL" clId="{AF6A3956-2B46-4A4A-A699-EA5AD0069AB6}" dt="2025-06-02T11:50:22.234" v="505" actId="700"/>
          <ac:spMkLst>
            <pc:docMk/>
            <pc:sldMk cId="2244914052" sldId="6924"/>
            <ac:spMk id="5" creationId="{B16F833B-15D6-086F-D8F2-63C14C5D5E20}"/>
          </ac:spMkLst>
        </pc:spChg>
        <pc:spChg chg="add mod ord">
          <ac:chgData name="Esther Venegas Valle" userId="be75e783-1dbc-4492-8f22-2ba60a158668" providerId="ADAL" clId="{AF6A3956-2B46-4A4A-A699-EA5AD0069AB6}" dt="2025-06-02T11:50:22.234" v="505" actId="700"/>
          <ac:spMkLst>
            <pc:docMk/>
            <pc:sldMk cId="2244914052" sldId="6924"/>
            <ac:spMk id="6" creationId="{CBFAC3CE-03A1-5C99-EC28-F17CEBAFA797}"/>
          </ac:spMkLst>
        </pc:spChg>
        <pc:spChg chg="mod">
          <ac:chgData name="Esther Venegas Valle" userId="be75e783-1dbc-4492-8f22-2ba60a158668" providerId="ADAL" clId="{AF6A3956-2B46-4A4A-A699-EA5AD0069AB6}" dt="2025-06-02T11:50:32.801" v="506"/>
          <ac:spMkLst>
            <pc:docMk/>
            <pc:sldMk cId="2244914052" sldId="6924"/>
            <ac:spMk id="8" creationId="{DD8E9A05-CC99-AEE4-D21E-285CCF129E6D}"/>
          </ac:spMkLst>
        </pc:spChg>
        <pc:spChg chg="add mod">
          <ac:chgData name="Esther Venegas Valle" userId="be75e783-1dbc-4492-8f22-2ba60a158668" providerId="ADAL" clId="{AF6A3956-2B46-4A4A-A699-EA5AD0069AB6}" dt="2025-06-02T11:54:02.460" v="959" actId="1076"/>
          <ac:spMkLst>
            <pc:docMk/>
            <pc:sldMk cId="2244914052" sldId="6924"/>
            <ac:spMk id="10" creationId="{BAB1AB17-2822-D27B-3FBF-6D8CC5935CE2}"/>
          </ac:spMkLst>
        </pc:spChg>
        <pc:spChg chg="add mod">
          <ac:chgData name="Esther Venegas Valle" userId="be75e783-1dbc-4492-8f22-2ba60a158668" providerId="ADAL" clId="{AF6A3956-2B46-4A4A-A699-EA5AD0069AB6}" dt="2025-06-02T11:54:07.657" v="961" actId="1076"/>
          <ac:spMkLst>
            <pc:docMk/>
            <pc:sldMk cId="2244914052" sldId="6924"/>
            <ac:spMk id="11" creationId="{EA6E7EC6-3733-08AB-C1FF-CA447AFB71B6}"/>
          </ac:spMkLst>
        </pc:spChg>
        <pc:spChg chg="add mod">
          <ac:chgData name="Esther Venegas Valle" userId="be75e783-1dbc-4492-8f22-2ba60a158668" providerId="ADAL" clId="{AF6A3956-2B46-4A4A-A699-EA5AD0069AB6}" dt="2025-06-02T11:57:57.807" v="1246" actId="1076"/>
          <ac:spMkLst>
            <pc:docMk/>
            <pc:sldMk cId="2244914052" sldId="6924"/>
            <ac:spMk id="12" creationId="{2E87E999-0730-05DA-E847-DDEA7B249850}"/>
          </ac:spMkLst>
        </pc:spChg>
        <pc:spChg chg="add mod">
          <ac:chgData name="Esther Venegas Valle" userId="be75e783-1dbc-4492-8f22-2ba60a158668" providerId="ADAL" clId="{AF6A3956-2B46-4A4A-A699-EA5AD0069AB6}" dt="2025-06-02T11:58:03.742" v="1248" actId="313"/>
          <ac:spMkLst>
            <pc:docMk/>
            <pc:sldMk cId="2244914052" sldId="6924"/>
            <ac:spMk id="13" creationId="{9018FA04-095A-9C1B-349A-35D4BF24DA62}"/>
          </ac:spMkLst>
        </pc:spChg>
        <pc:spChg chg="add mod">
          <ac:chgData name="Esther Venegas Valle" userId="be75e783-1dbc-4492-8f22-2ba60a158668" providerId="ADAL" clId="{AF6A3956-2B46-4A4A-A699-EA5AD0069AB6}" dt="2025-06-02T12:09:47.474" v="2240" actId="1076"/>
          <ac:spMkLst>
            <pc:docMk/>
            <pc:sldMk cId="2244914052" sldId="6924"/>
            <ac:spMk id="14" creationId="{EF2D9053-2298-7B85-98D1-868BEFEF20EA}"/>
          </ac:spMkLst>
        </pc:spChg>
        <pc:spChg chg="add mod">
          <ac:chgData name="Esther Venegas Valle" userId="be75e783-1dbc-4492-8f22-2ba60a158668" providerId="ADAL" clId="{AF6A3956-2B46-4A4A-A699-EA5AD0069AB6}" dt="2025-06-06T14:00:39.173" v="41150" actId="1076"/>
          <ac:spMkLst>
            <pc:docMk/>
            <pc:sldMk cId="2244914052" sldId="6924"/>
            <ac:spMk id="15" creationId="{AE5B64CE-1848-1092-6135-5DFFF7E81F36}"/>
          </ac:spMkLst>
        </pc:spChg>
        <pc:spChg chg="add mod">
          <ac:chgData name="Esther Venegas Valle" userId="be75e783-1dbc-4492-8f22-2ba60a158668" providerId="ADAL" clId="{AF6A3956-2B46-4A4A-A699-EA5AD0069AB6}" dt="2025-06-06T14:00:43.340" v="41151" actId="1076"/>
          <ac:spMkLst>
            <pc:docMk/>
            <pc:sldMk cId="2244914052" sldId="6924"/>
            <ac:spMk id="16" creationId="{EC273F05-1BA5-1BCF-25B4-89B5176121D9}"/>
          </ac:spMkLst>
        </pc:spChg>
        <pc:grpChg chg="add mod">
          <ac:chgData name="Esther Venegas Valle" userId="be75e783-1dbc-4492-8f22-2ba60a158668" providerId="ADAL" clId="{AF6A3956-2B46-4A4A-A699-EA5AD0069AB6}" dt="2025-06-02T11:50:32.801" v="506"/>
          <ac:grpSpMkLst>
            <pc:docMk/>
            <pc:sldMk cId="2244914052" sldId="6924"/>
            <ac:grpSpMk id="7" creationId="{A8CDB2CF-8424-BE41-FE03-06D0246892E5}"/>
          </ac:grpSpMkLst>
        </pc:grpChg>
        <pc:picChg chg="mod">
          <ac:chgData name="Esther Venegas Valle" userId="be75e783-1dbc-4492-8f22-2ba60a158668" providerId="ADAL" clId="{AF6A3956-2B46-4A4A-A699-EA5AD0069AB6}" dt="2025-06-02T11:50:32.801" v="506"/>
          <ac:picMkLst>
            <pc:docMk/>
            <pc:sldMk cId="2244914052" sldId="6924"/>
            <ac:picMk id="9" creationId="{87C7DFE6-2132-C49F-702A-749906D06548}"/>
          </ac:picMkLst>
        </pc:picChg>
      </pc:sldChg>
      <pc:sldChg chg="modSp add mod modNotesTx">
        <pc:chgData name="Esther Venegas Valle" userId="be75e783-1dbc-4492-8f22-2ba60a158668" providerId="ADAL" clId="{AF6A3956-2B46-4A4A-A699-EA5AD0069AB6}" dt="2025-06-04T08:28:48.827" v="32642" actId="20577"/>
        <pc:sldMkLst>
          <pc:docMk/>
          <pc:sldMk cId="1889159168" sldId="6925"/>
        </pc:sldMkLst>
        <pc:spChg chg="mod">
          <ac:chgData name="Esther Venegas Valle" userId="be75e783-1dbc-4492-8f22-2ba60a158668" providerId="ADAL" clId="{AF6A3956-2B46-4A4A-A699-EA5AD0069AB6}" dt="2025-06-04T08:28:36.817" v="32609" actId="313"/>
          <ac:spMkLst>
            <pc:docMk/>
            <pc:sldMk cId="1889159168" sldId="6925"/>
            <ac:spMk id="6" creationId="{1EEA888A-112D-E680-403C-E15BD717B803}"/>
          </ac:spMkLst>
        </pc:spChg>
      </pc:sldChg>
      <pc:sldChg chg="delSp modSp add mod delAnim modAnim modNotesTx">
        <pc:chgData name="Esther Venegas Valle" userId="be75e783-1dbc-4492-8f22-2ba60a158668" providerId="ADAL" clId="{AF6A3956-2B46-4A4A-A699-EA5AD0069AB6}" dt="2025-06-04T08:51:23.192" v="34502" actId="20577"/>
        <pc:sldMkLst>
          <pc:docMk/>
          <pc:sldMk cId="969959477" sldId="6926"/>
        </pc:sldMkLst>
        <pc:spChg chg="mod">
          <ac:chgData name="Esther Venegas Valle" userId="be75e783-1dbc-4492-8f22-2ba60a158668" providerId="ADAL" clId="{AF6A3956-2B46-4A4A-A699-EA5AD0069AB6}" dt="2025-06-02T12:29:39.692" v="2999" actId="20577"/>
          <ac:spMkLst>
            <pc:docMk/>
            <pc:sldMk cId="969959477" sldId="6926"/>
            <ac:spMk id="13" creationId="{05A2C1CB-1C21-7BAA-6D3C-85A739373520}"/>
          </ac:spMkLst>
        </pc:spChg>
        <pc:spChg chg="mod">
          <ac:chgData name="Esther Venegas Valle" userId="be75e783-1dbc-4492-8f22-2ba60a158668" providerId="ADAL" clId="{AF6A3956-2B46-4A4A-A699-EA5AD0069AB6}" dt="2025-06-02T13:00:22.430" v="3655" actId="20577"/>
          <ac:spMkLst>
            <pc:docMk/>
            <pc:sldMk cId="969959477" sldId="6926"/>
            <ac:spMk id="114" creationId="{2FA285ED-581D-9079-31B6-469994D29F04}"/>
          </ac:spMkLst>
        </pc:spChg>
        <pc:spChg chg="mod">
          <ac:chgData name="Esther Venegas Valle" userId="be75e783-1dbc-4492-8f22-2ba60a158668" providerId="ADAL" clId="{AF6A3956-2B46-4A4A-A699-EA5AD0069AB6}" dt="2025-06-02T13:00:17.348" v="3653" actId="6549"/>
          <ac:spMkLst>
            <pc:docMk/>
            <pc:sldMk cId="969959477" sldId="6926"/>
            <ac:spMk id="119" creationId="{CFFE2129-B635-10D7-08BB-4991D2F42BC7}"/>
          </ac:spMkLst>
        </pc:spChg>
        <pc:spChg chg="mod">
          <ac:chgData name="Esther Venegas Valle" userId="be75e783-1dbc-4492-8f22-2ba60a158668" providerId="ADAL" clId="{AF6A3956-2B46-4A4A-A699-EA5AD0069AB6}" dt="2025-06-02T12:59:54.234" v="3624" actId="207"/>
          <ac:spMkLst>
            <pc:docMk/>
            <pc:sldMk cId="969959477" sldId="6926"/>
            <ac:spMk id="122" creationId="{B756586C-0DEA-D480-6CFB-9DAB5F311267}"/>
          </ac:spMkLst>
        </pc:spChg>
        <pc:spChg chg="mod">
          <ac:chgData name="Esther Venegas Valle" userId="be75e783-1dbc-4492-8f22-2ba60a158668" providerId="ADAL" clId="{AF6A3956-2B46-4A4A-A699-EA5AD0069AB6}" dt="2025-06-02T12:30:58.679" v="3132" actId="20577"/>
          <ac:spMkLst>
            <pc:docMk/>
            <pc:sldMk cId="969959477" sldId="6926"/>
            <ac:spMk id="131" creationId="{8BD9BD82-F5B3-42A9-EABC-10B43BD77F32}"/>
          </ac:spMkLst>
        </pc:spChg>
        <pc:spChg chg="mod">
          <ac:chgData name="Esther Venegas Valle" userId="be75e783-1dbc-4492-8f22-2ba60a158668" providerId="ADAL" clId="{AF6A3956-2B46-4A4A-A699-EA5AD0069AB6}" dt="2025-06-02T12:31:02.437" v="3134" actId="20577"/>
          <ac:spMkLst>
            <pc:docMk/>
            <pc:sldMk cId="969959477" sldId="6926"/>
            <ac:spMk id="136" creationId="{D3DEB05B-F74B-C5D7-BC5F-F8BA699D994A}"/>
          </ac:spMkLst>
        </pc:spChg>
        <pc:spChg chg="mod">
          <ac:chgData name="Esther Venegas Valle" userId="be75e783-1dbc-4492-8f22-2ba60a158668" providerId="ADAL" clId="{AF6A3956-2B46-4A4A-A699-EA5AD0069AB6}" dt="2025-06-02T12:30:30.747" v="3113" actId="207"/>
          <ac:spMkLst>
            <pc:docMk/>
            <pc:sldMk cId="969959477" sldId="6926"/>
            <ac:spMk id="139" creationId="{9FAB38CC-5178-0FE7-6CB0-4C28F8759F93}"/>
          </ac:spMkLst>
        </pc:spChg>
        <pc:spChg chg="mod">
          <ac:chgData name="Esther Venegas Valle" userId="be75e783-1dbc-4492-8f22-2ba60a158668" providerId="ADAL" clId="{AF6A3956-2B46-4A4A-A699-EA5AD0069AB6}" dt="2025-06-02T12:58:08.585" v="3445" actId="20577"/>
          <ac:spMkLst>
            <pc:docMk/>
            <pc:sldMk cId="969959477" sldId="6926"/>
            <ac:spMk id="148" creationId="{1DC2DCDB-058F-6918-7133-58F53CCA140C}"/>
          </ac:spMkLst>
        </pc:spChg>
        <pc:spChg chg="mod">
          <ac:chgData name="Esther Venegas Valle" userId="be75e783-1dbc-4492-8f22-2ba60a158668" providerId="ADAL" clId="{AF6A3956-2B46-4A4A-A699-EA5AD0069AB6}" dt="2025-06-02T12:58:15.918" v="3459" actId="20577"/>
          <ac:spMkLst>
            <pc:docMk/>
            <pc:sldMk cId="969959477" sldId="6926"/>
            <ac:spMk id="153" creationId="{1F1259F6-B3CB-2C63-B283-9BA0A6A1E949}"/>
          </ac:spMkLst>
        </pc:spChg>
        <pc:spChg chg="mod">
          <ac:chgData name="Esther Venegas Valle" userId="be75e783-1dbc-4492-8f22-2ba60a158668" providerId="ADAL" clId="{AF6A3956-2B46-4A4A-A699-EA5AD0069AB6}" dt="2025-06-03T11:49:45.391" v="24539" actId="20577"/>
          <ac:spMkLst>
            <pc:docMk/>
            <pc:sldMk cId="969959477" sldId="6926"/>
            <ac:spMk id="156" creationId="{B199F837-43B6-6BB0-FE78-4603660B4F81}"/>
          </ac:spMkLst>
        </pc:spChg>
        <pc:spChg chg="mod">
          <ac:chgData name="Esther Venegas Valle" userId="be75e783-1dbc-4492-8f22-2ba60a158668" providerId="ADAL" clId="{AF6A3956-2B46-4A4A-A699-EA5AD0069AB6}" dt="2025-06-02T13:01:44.153" v="3772" actId="20577"/>
          <ac:spMkLst>
            <pc:docMk/>
            <pc:sldMk cId="969959477" sldId="6926"/>
            <ac:spMk id="165" creationId="{1DF14460-0F44-E655-8AC3-8BB20E9E0D26}"/>
          </ac:spMkLst>
        </pc:spChg>
        <pc:spChg chg="mod">
          <ac:chgData name="Esther Venegas Valle" userId="be75e783-1dbc-4492-8f22-2ba60a158668" providerId="ADAL" clId="{AF6A3956-2B46-4A4A-A699-EA5AD0069AB6}" dt="2025-06-02T13:01:51.732" v="3782" actId="6549"/>
          <ac:spMkLst>
            <pc:docMk/>
            <pc:sldMk cId="969959477" sldId="6926"/>
            <ac:spMk id="170" creationId="{D957528A-A343-1661-A1D5-890388230FD8}"/>
          </ac:spMkLst>
        </pc:spChg>
        <pc:spChg chg="mod">
          <ac:chgData name="Esther Venegas Valle" userId="be75e783-1dbc-4492-8f22-2ba60a158668" providerId="ADAL" clId="{AF6A3956-2B46-4A4A-A699-EA5AD0069AB6}" dt="2025-06-04T08:51:23.192" v="34502" actId="20577"/>
          <ac:spMkLst>
            <pc:docMk/>
            <pc:sldMk cId="969959477" sldId="6926"/>
            <ac:spMk id="173" creationId="{7FADC8DD-04AB-A570-C294-567C7ED8011A}"/>
          </ac:spMkLst>
        </pc:spChg>
        <pc:picChg chg="mod">
          <ac:chgData name="Esther Venegas Valle" userId="be75e783-1dbc-4492-8f22-2ba60a158668" providerId="ADAL" clId="{AF6A3956-2B46-4A4A-A699-EA5AD0069AB6}" dt="2025-06-02T12:30:46.114" v="3127" actId="1076"/>
          <ac:picMkLst>
            <pc:docMk/>
            <pc:sldMk cId="969959477" sldId="6926"/>
            <ac:picMk id="5" creationId="{581A4F2A-1019-866A-47C1-2DE0710D7281}"/>
          </ac:picMkLst>
        </pc:picChg>
        <pc:picChg chg="mod">
          <ac:chgData name="Esther Venegas Valle" userId="be75e783-1dbc-4492-8f22-2ba60a158668" providerId="ADAL" clId="{AF6A3956-2B46-4A4A-A699-EA5AD0069AB6}" dt="2025-06-02T13:02:01.644" v="3786" actId="1076"/>
          <ac:picMkLst>
            <pc:docMk/>
            <pc:sldMk cId="969959477" sldId="6926"/>
            <ac:picMk id="8" creationId="{36980B5C-AC6E-8833-C427-3CBD0B1DD8EE}"/>
          </ac:picMkLst>
        </pc:picChg>
        <pc:picChg chg="mod">
          <ac:chgData name="Esther Venegas Valle" userId="be75e783-1dbc-4492-8f22-2ba60a158668" providerId="ADAL" clId="{AF6A3956-2B46-4A4A-A699-EA5AD0069AB6}" dt="2025-06-02T12:30:49.158" v="3128" actId="1076"/>
          <ac:picMkLst>
            <pc:docMk/>
            <pc:sldMk cId="969959477" sldId="6926"/>
            <ac:picMk id="9" creationId="{7041FE41-5F80-CAF3-767D-4CD58A760E20}"/>
          </ac:picMkLst>
        </pc:picChg>
        <pc:picChg chg="mod">
          <ac:chgData name="Esther Venegas Valle" userId="be75e783-1dbc-4492-8f22-2ba60a158668" providerId="ADAL" clId="{AF6A3956-2B46-4A4A-A699-EA5AD0069AB6}" dt="2025-06-02T13:02:00.105" v="3785" actId="1076"/>
          <ac:picMkLst>
            <pc:docMk/>
            <pc:sldMk cId="969959477" sldId="6926"/>
            <ac:picMk id="16" creationId="{1A7AEBFA-5947-6706-623D-BAF67655F01B}"/>
          </ac:picMkLst>
        </pc:picChg>
      </pc:sldChg>
      <pc:sldChg chg="addSp delSp modSp add mod delAnim modAnim modNotesTx">
        <pc:chgData name="Esther Venegas Valle" userId="be75e783-1dbc-4492-8f22-2ba60a158668" providerId="ADAL" clId="{AF6A3956-2B46-4A4A-A699-EA5AD0069AB6}" dt="2025-06-04T08:29:09.052" v="32665" actId="20577"/>
        <pc:sldMkLst>
          <pc:docMk/>
          <pc:sldMk cId="487111509" sldId="6927"/>
        </pc:sldMkLst>
        <pc:spChg chg="mod">
          <ac:chgData name="Esther Venegas Valle" userId="be75e783-1dbc-4492-8f22-2ba60a158668" providerId="ADAL" clId="{AF6A3956-2B46-4A4A-A699-EA5AD0069AB6}" dt="2025-06-02T13:06:10.967" v="4207" actId="20577"/>
          <ac:spMkLst>
            <pc:docMk/>
            <pc:sldMk cId="487111509" sldId="6927"/>
            <ac:spMk id="5" creationId="{5FECCE3F-25B5-3EC3-7D40-69DF4033949F}"/>
          </ac:spMkLst>
        </pc:spChg>
        <pc:spChg chg="mod">
          <ac:chgData name="Esther Venegas Valle" userId="be75e783-1dbc-4492-8f22-2ba60a158668" providerId="ADAL" clId="{AF6A3956-2B46-4A4A-A699-EA5AD0069AB6}" dt="2025-06-02T13:16:20.006" v="5143" actId="20577"/>
          <ac:spMkLst>
            <pc:docMk/>
            <pc:sldMk cId="487111509" sldId="6927"/>
            <ac:spMk id="7" creationId="{C8E3DF64-53D9-624A-0786-B912D8A9F2FF}"/>
          </ac:spMkLst>
        </pc:spChg>
        <pc:spChg chg="mod">
          <ac:chgData name="Esther Venegas Valle" userId="be75e783-1dbc-4492-8f22-2ba60a158668" providerId="ADAL" clId="{AF6A3956-2B46-4A4A-A699-EA5AD0069AB6}" dt="2025-06-02T13:06:00.620" v="4172" actId="20577"/>
          <ac:spMkLst>
            <pc:docMk/>
            <pc:sldMk cId="487111509" sldId="6927"/>
            <ac:spMk id="8" creationId="{CFEBADFF-DD0B-7DAD-4DC3-5B24E6DE77A1}"/>
          </ac:spMkLst>
        </pc:spChg>
        <pc:spChg chg="mod">
          <ac:chgData name="Esther Venegas Valle" userId="be75e783-1dbc-4492-8f22-2ba60a158668" providerId="ADAL" clId="{AF6A3956-2B46-4A4A-A699-EA5AD0069AB6}" dt="2025-06-02T13:14:11.957" v="5028" actId="1076"/>
          <ac:spMkLst>
            <pc:docMk/>
            <pc:sldMk cId="487111509" sldId="6927"/>
            <ac:spMk id="10" creationId="{5732E908-6C36-2D3F-4370-CA4D01518605}"/>
          </ac:spMkLst>
        </pc:spChg>
        <pc:spChg chg="mod">
          <ac:chgData name="Esther Venegas Valle" userId="be75e783-1dbc-4492-8f22-2ba60a158668" providerId="ADAL" clId="{AF6A3956-2B46-4A4A-A699-EA5AD0069AB6}" dt="2025-06-02T13:15:12.042" v="5127" actId="20577"/>
          <ac:spMkLst>
            <pc:docMk/>
            <pc:sldMk cId="487111509" sldId="6927"/>
            <ac:spMk id="16" creationId="{5BD03BDE-9E7D-982A-6269-B3B2772E6892}"/>
          </ac:spMkLst>
        </pc:spChg>
        <pc:spChg chg="mod">
          <ac:chgData name="Esther Venegas Valle" userId="be75e783-1dbc-4492-8f22-2ba60a158668" providerId="ADAL" clId="{AF6A3956-2B46-4A4A-A699-EA5AD0069AB6}" dt="2025-06-02T13:18:30.453" v="5398" actId="20577"/>
          <ac:spMkLst>
            <pc:docMk/>
            <pc:sldMk cId="487111509" sldId="6927"/>
            <ac:spMk id="18" creationId="{82467042-1101-E532-9973-3F7EFCE35D8B}"/>
          </ac:spMkLst>
        </pc:spChg>
        <pc:spChg chg="mod">
          <ac:chgData name="Esther Venegas Valle" userId="be75e783-1dbc-4492-8f22-2ba60a158668" providerId="ADAL" clId="{AF6A3956-2B46-4A4A-A699-EA5AD0069AB6}" dt="2025-06-02T13:11:35.674" v="4752" actId="20577"/>
          <ac:spMkLst>
            <pc:docMk/>
            <pc:sldMk cId="487111509" sldId="6927"/>
            <ac:spMk id="19" creationId="{B1FFBB4E-87DA-AE3C-3D2D-732435E17458}"/>
          </ac:spMkLst>
        </pc:spChg>
        <pc:spChg chg="mod">
          <ac:chgData name="Esther Venegas Valle" userId="be75e783-1dbc-4492-8f22-2ba60a158668" providerId="ADAL" clId="{AF6A3956-2B46-4A4A-A699-EA5AD0069AB6}" dt="2025-06-02T13:18:59.102" v="5454" actId="404"/>
          <ac:spMkLst>
            <pc:docMk/>
            <pc:sldMk cId="487111509" sldId="6927"/>
            <ac:spMk id="20" creationId="{896B46EC-F9C6-488D-CC2C-678517070203}"/>
          </ac:spMkLst>
        </pc:spChg>
        <pc:spChg chg="mod">
          <ac:chgData name="Esther Venegas Valle" userId="be75e783-1dbc-4492-8f22-2ba60a158668" providerId="ADAL" clId="{AF6A3956-2B46-4A4A-A699-EA5AD0069AB6}" dt="2025-06-02T13:20:09.922" v="5551" actId="20577"/>
          <ac:spMkLst>
            <pc:docMk/>
            <pc:sldMk cId="487111509" sldId="6927"/>
            <ac:spMk id="23" creationId="{50F6959A-6DA4-0ED1-7B3A-F754395435E0}"/>
          </ac:spMkLst>
        </pc:spChg>
        <pc:spChg chg="mod">
          <ac:chgData name="Esther Venegas Valle" userId="be75e783-1dbc-4492-8f22-2ba60a158668" providerId="ADAL" clId="{AF6A3956-2B46-4A4A-A699-EA5AD0069AB6}" dt="2025-06-02T13:20:27.588" v="5554" actId="14100"/>
          <ac:spMkLst>
            <pc:docMk/>
            <pc:sldMk cId="487111509" sldId="6927"/>
            <ac:spMk id="26" creationId="{B4B486E2-20E0-0EAA-F1F9-E988329DC543}"/>
          </ac:spMkLst>
        </pc:spChg>
        <pc:spChg chg="mod">
          <ac:chgData name="Esther Venegas Valle" userId="be75e783-1dbc-4492-8f22-2ba60a158668" providerId="ADAL" clId="{AF6A3956-2B46-4A4A-A699-EA5AD0069AB6}" dt="2025-06-02T13:18:45.313" v="5452" actId="20577"/>
          <ac:spMkLst>
            <pc:docMk/>
            <pc:sldMk cId="487111509" sldId="6927"/>
            <ac:spMk id="34" creationId="{5CE2F5FF-04AC-C2EF-6C8F-C4F25057841B}"/>
          </ac:spMkLst>
        </pc:spChg>
        <pc:spChg chg="mod">
          <ac:chgData name="Esther Venegas Valle" userId="be75e783-1dbc-4492-8f22-2ba60a158668" providerId="ADAL" clId="{AF6A3956-2B46-4A4A-A699-EA5AD0069AB6}" dt="2025-06-02T13:18:07.581" v="5347" actId="20577"/>
          <ac:spMkLst>
            <pc:docMk/>
            <pc:sldMk cId="487111509" sldId="6927"/>
            <ac:spMk id="36" creationId="{0C09731A-3A1D-F411-5BF4-4762341A3604}"/>
          </ac:spMkLst>
        </pc:spChg>
        <pc:spChg chg="mod">
          <ac:chgData name="Esther Venegas Valle" userId="be75e783-1dbc-4492-8f22-2ba60a158668" providerId="ADAL" clId="{AF6A3956-2B46-4A4A-A699-EA5AD0069AB6}" dt="2025-06-02T13:05:38.500" v="4142" actId="20577"/>
          <ac:spMkLst>
            <pc:docMk/>
            <pc:sldMk cId="487111509" sldId="6927"/>
            <ac:spMk id="139" creationId="{E9128CAF-E527-CD4C-0226-0B72C59B87D7}"/>
          </ac:spMkLst>
        </pc:spChg>
        <pc:grpChg chg="mod">
          <ac:chgData name="Esther Venegas Valle" userId="be75e783-1dbc-4492-8f22-2ba60a158668" providerId="ADAL" clId="{AF6A3956-2B46-4A4A-A699-EA5AD0069AB6}" dt="2025-06-02T13:15:51.115" v="5137" actId="14100"/>
          <ac:grpSpMkLst>
            <pc:docMk/>
            <pc:sldMk cId="487111509" sldId="6927"/>
            <ac:grpSpMk id="2" creationId="{F682D854-10D5-591A-28AD-EAFC876964C1}"/>
          </ac:grpSpMkLst>
        </pc:grpChg>
        <pc:grpChg chg="mod">
          <ac:chgData name="Esther Venegas Valle" userId="be75e783-1dbc-4492-8f22-2ba60a158668" providerId="ADAL" clId="{AF6A3956-2B46-4A4A-A699-EA5AD0069AB6}" dt="2025-06-02T13:15:54.379" v="5138" actId="14100"/>
          <ac:grpSpMkLst>
            <pc:docMk/>
            <pc:sldMk cId="487111509" sldId="6927"/>
            <ac:grpSpMk id="3" creationId="{116F3117-CEAC-6C79-B7ED-E5104C94FEA2}"/>
          </ac:grpSpMkLst>
        </pc:grpChg>
        <pc:grpChg chg="mod">
          <ac:chgData name="Esther Venegas Valle" userId="be75e783-1dbc-4492-8f22-2ba60a158668" providerId="ADAL" clId="{AF6A3956-2B46-4A4A-A699-EA5AD0069AB6}" dt="2025-06-02T13:11:25.503" v="4749" actId="1076"/>
          <ac:grpSpMkLst>
            <pc:docMk/>
            <pc:sldMk cId="487111509" sldId="6927"/>
            <ac:grpSpMk id="4" creationId="{136054A0-DD57-B2C0-2787-F5433E1A21EC}"/>
          </ac:grpSpMkLst>
        </pc:grpChg>
        <pc:grpChg chg="mod">
          <ac:chgData name="Esther Venegas Valle" userId="be75e783-1dbc-4492-8f22-2ba60a158668" providerId="ADAL" clId="{AF6A3956-2B46-4A4A-A699-EA5AD0069AB6}" dt="2025-06-02T13:19:08.568" v="5455" actId="1076"/>
          <ac:grpSpMkLst>
            <pc:docMk/>
            <pc:sldMk cId="487111509" sldId="6927"/>
            <ac:grpSpMk id="12" creationId="{08099E3B-CE5E-F4E8-160C-60C25833015A}"/>
          </ac:grpSpMkLst>
        </pc:grpChg>
        <pc:grpChg chg="mod">
          <ac:chgData name="Esther Venegas Valle" userId="be75e783-1dbc-4492-8f22-2ba60a158668" providerId="ADAL" clId="{AF6A3956-2B46-4A4A-A699-EA5AD0069AB6}" dt="2025-06-02T13:15:36.538" v="5132" actId="1076"/>
          <ac:grpSpMkLst>
            <pc:docMk/>
            <pc:sldMk cId="487111509" sldId="6927"/>
            <ac:grpSpMk id="13" creationId="{B4CB78FC-CAD7-51AF-A211-364E0A1D56BA}"/>
          </ac:grpSpMkLst>
        </pc:grpChg>
        <pc:grpChg chg="mod">
          <ac:chgData name="Esther Venegas Valle" userId="be75e783-1dbc-4492-8f22-2ba60a158668" providerId="ADAL" clId="{AF6A3956-2B46-4A4A-A699-EA5AD0069AB6}" dt="2025-06-02T13:15:36.538" v="5132" actId="1076"/>
          <ac:grpSpMkLst>
            <pc:docMk/>
            <pc:sldMk cId="487111509" sldId="6927"/>
            <ac:grpSpMk id="14" creationId="{E4F7D79E-9D3C-2E15-3529-BF99EEE9EBF9}"/>
          </ac:grpSpMkLst>
        </pc:grpChg>
        <pc:picChg chg="mod">
          <ac:chgData name="Esther Venegas Valle" userId="be75e783-1dbc-4492-8f22-2ba60a158668" providerId="ADAL" clId="{AF6A3956-2B46-4A4A-A699-EA5AD0069AB6}" dt="2025-06-02T13:15:47.797" v="5136" actId="1076"/>
          <ac:picMkLst>
            <pc:docMk/>
            <pc:sldMk cId="487111509" sldId="6927"/>
            <ac:picMk id="29" creationId="{CFEAFBC8-373E-A121-C0DA-B64468EC5ADB}"/>
          </ac:picMkLst>
        </pc:picChg>
        <pc:picChg chg="mod">
          <ac:chgData name="Esther Venegas Valle" userId="be75e783-1dbc-4492-8f22-2ba60a158668" providerId="ADAL" clId="{AF6A3956-2B46-4A4A-A699-EA5AD0069AB6}" dt="2025-06-02T13:15:39.832" v="5133" actId="1076"/>
          <ac:picMkLst>
            <pc:docMk/>
            <pc:sldMk cId="487111509" sldId="6927"/>
            <ac:picMk id="30" creationId="{EEB274C9-BB23-21C6-06CF-5782F92F4EB0}"/>
          </ac:picMkLst>
        </pc:picChg>
        <pc:picChg chg="mod">
          <ac:chgData name="Esther Venegas Valle" userId="be75e783-1dbc-4492-8f22-2ba60a158668" providerId="ADAL" clId="{AF6A3956-2B46-4A4A-A699-EA5AD0069AB6}" dt="2025-06-02T13:10:50.073" v="4682" actId="1076"/>
          <ac:picMkLst>
            <pc:docMk/>
            <pc:sldMk cId="487111509" sldId="6927"/>
            <ac:picMk id="37" creationId="{7DCB33AB-12E5-BD61-0519-08713D4CD11A}"/>
          </ac:picMkLst>
        </pc:picChg>
        <pc:picChg chg="mod">
          <ac:chgData name="Esther Venegas Valle" userId="be75e783-1dbc-4492-8f22-2ba60a158668" providerId="ADAL" clId="{AF6A3956-2B46-4A4A-A699-EA5AD0069AB6}" dt="2025-06-02T13:15:44.794" v="5135" actId="1076"/>
          <ac:picMkLst>
            <pc:docMk/>
            <pc:sldMk cId="487111509" sldId="6927"/>
            <ac:picMk id="40" creationId="{C8A3CBB2-59E8-C967-AEAC-EE0725921FC5}"/>
          </ac:picMkLst>
        </pc:picChg>
        <pc:picChg chg="mod">
          <ac:chgData name="Esther Venegas Valle" userId="be75e783-1dbc-4492-8f22-2ba60a158668" providerId="ADAL" clId="{AF6A3956-2B46-4A4A-A699-EA5AD0069AB6}" dt="2025-06-02T13:11:17.872" v="4747" actId="1076"/>
          <ac:picMkLst>
            <pc:docMk/>
            <pc:sldMk cId="487111509" sldId="6927"/>
            <ac:picMk id="41" creationId="{B29025D7-025B-11F9-54A1-80CB888B4166}"/>
          </ac:picMkLst>
        </pc:picChg>
        <pc:picChg chg="mod">
          <ac:chgData name="Esther Venegas Valle" userId="be75e783-1dbc-4492-8f22-2ba60a158668" providerId="ADAL" clId="{AF6A3956-2B46-4A4A-A699-EA5AD0069AB6}" dt="2025-06-02T13:15:41.726" v="5134" actId="1076"/>
          <ac:picMkLst>
            <pc:docMk/>
            <pc:sldMk cId="487111509" sldId="6927"/>
            <ac:picMk id="42" creationId="{AC23B514-E846-91F4-92D1-C19A3C6EEE16}"/>
          </ac:picMkLst>
        </pc:picChg>
      </pc:sldChg>
      <pc:sldChg chg="add ord modNotesTx">
        <pc:chgData name="Esther Venegas Valle" userId="be75e783-1dbc-4492-8f22-2ba60a158668" providerId="ADAL" clId="{AF6A3956-2B46-4A4A-A699-EA5AD0069AB6}" dt="2025-06-04T08:29:37.773" v="32750" actId="20577"/>
        <pc:sldMkLst>
          <pc:docMk/>
          <pc:sldMk cId="3812823833" sldId="6928"/>
        </pc:sldMkLst>
      </pc:sldChg>
      <pc:sldChg chg="addSp delSp modSp new mod ord delAnim modAnim modNotesTx">
        <pc:chgData name="Esther Venegas Valle" userId="be75e783-1dbc-4492-8f22-2ba60a158668" providerId="ADAL" clId="{AF6A3956-2B46-4A4A-A699-EA5AD0069AB6}" dt="2025-06-04T08:30:26.858" v="32816" actId="113"/>
        <pc:sldMkLst>
          <pc:docMk/>
          <pc:sldMk cId="2944526464" sldId="6929"/>
        </pc:sldMkLst>
        <pc:spChg chg="mod">
          <ac:chgData name="Esther Venegas Valle" userId="be75e783-1dbc-4492-8f22-2ba60a158668" providerId="ADAL" clId="{AF6A3956-2B46-4A4A-A699-EA5AD0069AB6}" dt="2025-06-02T14:10:41.272" v="8636" actId="403"/>
          <ac:spMkLst>
            <pc:docMk/>
            <pc:sldMk cId="2944526464" sldId="6929"/>
            <ac:spMk id="2" creationId="{A015EC58-776D-604F-F988-E261287147F5}"/>
          </ac:spMkLst>
        </pc:spChg>
        <pc:spChg chg="add mod">
          <ac:chgData name="Esther Venegas Valle" userId="be75e783-1dbc-4492-8f22-2ba60a158668" providerId="ADAL" clId="{AF6A3956-2B46-4A4A-A699-EA5AD0069AB6}" dt="2025-06-02T14:09:55.630" v="8566" actId="20577"/>
          <ac:spMkLst>
            <pc:docMk/>
            <pc:sldMk cId="2944526464" sldId="6929"/>
            <ac:spMk id="5" creationId="{0B8B0AB1-E2FC-73BD-1F33-AB496D3ABD55}"/>
          </ac:spMkLst>
        </pc:spChg>
        <pc:spChg chg="add mod ord">
          <ac:chgData name="Esther Venegas Valle" userId="be75e783-1dbc-4492-8f22-2ba60a158668" providerId="ADAL" clId="{AF6A3956-2B46-4A4A-A699-EA5AD0069AB6}" dt="2025-06-02T13:49:52.519" v="6682" actId="167"/>
          <ac:spMkLst>
            <pc:docMk/>
            <pc:sldMk cId="2944526464" sldId="6929"/>
            <ac:spMk id="10" creationId="{2B1F5D71-B590-50E5-A10C-C27E9D38DFF8}"/>
          </ac:spMkLst>
        </pc:spChg>
        <pc:spChg chg="add mod">
          <ac:chgData name="Esther Venegas Valle" userId="be75e783-1dbc-4492-8f22-2ba60a158668" providerId="ADAL" clId="{AF6A3956-2B46-4A4A-A699-EA5AD0069AB6}" dt="2025-06-02T14:07:11.495" v="8413" actId="20577"/>
          <ac:spMkLst>
            <pc:docMk/>
            <pc:sldMk cId="2944526464" sldId="6929"/>
            <ac:spMk id="12" creationId="{982FAB02-89F9-9F4D-CBD6-2EA67249EA6C}"/>
          </ac:spMkLst>
        </pc:spChg>
        <pc:picChg chg="add mod">
          <ac:chgData name="Esther Venegas Valle" userId="be75e783-1dbc-4492-8f22-2ba60a158668" providerId="ADAL" clId="{AF6A3956-2B46-4A4A-A699-EA5AD0069AB6}" dt="2025-06-02T13:49:24.209" v="6680"/>
          <ac:picMkLst>
            <pc:docMk/>
            <pc:sldMk cId="2944526464" sldId="6929"/>
            <ac:picMk id="9" creationId="{3750DABF-BEB3-AC00-C684-F67D910A97D2}"/>
          </ac:picMkLst>
        </pc:picChg>
      </pc:sldChg>
      <pc:sldChg chg="addSp delSp modSp add mod modClrScheme chgLayout modNotesTx">
        <pc:chgData name="Esther Venegas Valle" userId="be75e783-1dbc-4492-8f22-2ba60a158668" providerId="ADAL" clId="{AF6A3956-2B46-4A4A-A699-EA5AD0069AB6}" dt="2025-06-02T14:12:02.794" v="8712" actId="113"/>
        <pc:sldMkLst>
          <pc:docMk/>
          <pc:sldMk cId="2453048839" sldId="6930"/>
        </pc:sldMkLst>
        <pc:spChg chg="mod">
          <ac:chgData name="Esther Venegas Valle" userId="be75e783-1dbc-4492-8f22-2ba60a158668" providerId="ADAL" clId="{AF6A3956-2B46-4A4A-A699-EA5AD0069AB6}" dt="2025-06-02T14:10:25.476" v="8632" actId="20577"/>
          <ac:spMkLst>
            <pc:docMk/>
            <pc:sldMk cId="2453048839" sldId="6930"/>
            <ac:spMk id="5" creationId="{8972B3AD-C5C9-86A0-ECE5-688AC15087B9}"/>
          </ac:spMkLst>
        </pc:spChg>
        <pc:spChg chg="mod">
          <ac:chgData name="Esther Venegas Valle" userId="be75e783-1dbc-4492-8f22-2ba60a158668" providerId="ADAL" clId="{AF6A3956-2B46-4A4A-A699-EA5AD0069AB6}" dt="2025-06-02T14:12:02.794" v="8712" actId="113"/>
          <ac:spMkLst>
            <pc:docMk/>
            <pc:sldMk cId="2453048839" sldId="6930"/>
            <ac:spMk id="6" creationId="{B7D98FBC-F5B8-38F3-0060-BC465108694F}"/>
          </ac:spMkLst>
        </pc:spChg>
        <pc:spChg chg="mod">
          <ac:chgData name="Esther Venegas Valle" userId="be75e783-1dbc-4492-8f22-2ba60a158668" providerId="ADAL" clId="{AF6A3956-2B46-4A4A-A699-EA5AD0069AB6}" dt="2025-06-02T14:12:00.213" v="8711" actId="113"/>
          <ac:spMkLst>
            <pc:docMk/>
            <pc:sldMk cId="2453048839" sldId="6930"/>
            <ac:spMk id="7" creationId="{2FB1F0AA-B300-EA3F-90C5-A229C8F30F1C}"/>
          </ac:spMkLst>
        </pc:spChg>
        <pc:spChg chg="add mod ord">
          <ac:chgData name="Esther Venegas Valle" userId="be75e783-1dbc-4492-8f22-2ba60a158668" providerId="ADAL" clId="{AF6A3956-2B46-4A4A-A699-EA5AD0069AB6}" dt="2025-06-02T13:46:04.640" v="6651" actId="700"/>
          <ac:spMkLst>
            <pc:docMk/>
            <pc:sldMk cId="2453048839" sldId="6930"/>
            <ac:spMk id="8" creationId="{70788C92-89D4-4292-BE4D-1E24B30203A7}"/>
          </ac:spMkLst>
        </pc:spChg>
        <pc:spChg chg="add mod ord">
          <ac:chgData name="Esther Venegas Valle" userId="be75e783-1dbc-4492-8f22-2ba60a158668" providerId="ADAL" clId="{AF6A3956-2B46-4A4A-A699-EA5AD0069AB6}" dt="2025-06-02T13:46:04.640" v="6651" actId="700"/>
          <ac:spMkLst>
            <pc:docMk/>
            <pc:sldMk cId="2453048839" sldId="6930"/>
            <ac:spMk id="9" creationId="{44F38A7B-493C-9EC0-FC84-21055EEA5B70}"/>
          </ac:spMkLst>
        </pc:spChg>
        <pc:spChg chg="add mod">
          <ac:chgData name="Esther Venegas Valle" userId="be75e783-1dbc-4492-8f22-2ba60a158668" providerId="ADAL" clId="{AF6A3956-2B46-4A4A-A699-EA5AD0069AB6}" dt="2025-06-02T13:49:58.178" v="6683"/>
          <ac:spMkLst>
            <pc:docMk/>
            <pc:sldMk cId="2453048839" sldId="6930"/>
            <ac:spMk id="13" creationId="{7E9AD0C9-B09C-18C8-A81B-6E7BC51B3C74}"/>
          </ac:spMkLst>
        </pc:spChg>
        <pc:picChg chg="add mod">
          <ac:chgData name="Esther Venegas Valle" userId="be75e783-1dbc-4492-8f22-2ba60a158668" providerId="ADAL" clId="{AF6A3956-2B46-4A4A-A699-EA5AD0069AB6}" dt="2025-06-02T13:46:18.863" v="6652"/>
          <ac:picMkLst>
            <pc:docMk/>
            <pc:sldMk cId="2453048839" sldId="6930"/>
            <ac:picMk id="10" creationId="{18D99127-9377-F74E-D06F-078A7AF3251B}"/>
          </ac:picMkLst>
        </pc:picChg>
        <pc:picChg chg="add mod">
          <ac:chgData name="Esther Venegas Valle" userId="be75e783-1dbc-4492-8f22-2ba60a158668" providerId="ADAL" clId="{AF6A3956-2B46-4A4A-A699-EA5AD0069AB6}" dt="2025-06-02T13:49:58.178" v="6683"/>
          <ac:picMkLst>
            <pc:docMk/>
            <pc:sldMk cId="2453048839" sldId="6930"/>
            <ac:picMk id="14" creationId="{D2FB6C92-51CC-56CD-1402-24B29FD945B2}"/>
          </ac:picMkLst>
        </pc:picChg>
      </pc:sldChg>
      <pc:sldChg chg="modSp add mod ord modNotesTx">
        <pc:chgData name="Esther Venegas Valle" userId="be75e783-1dbc-4492-8f22-2ba60a158668" providerId="ADAL" clId="{AF6A3956-2B46-4A4A-A699-EA5AD0069AB6}" dt="2025-06-04T08:32:27.554" v="32904" actId="20577"/>
        <pc:sldMkLst>
          <pc:docMk/>
          <pc:sldMk cId="3802480412" sldId="6931"/>
        </pc:sldMkLst>
        <pc:spChg chg="mod">
          <ac:chgData name="Esther Venegas Valle" userId="be75e783-1dbc-4492-8f22-2ba60a158668" providerId="ADAL" clId="{AF6A3956-2B46-4A4A-A699-EA5AD0069AB6}" dt="2025-06-04T08:32:27.554" v="32904" actId="20577"/>
          <ac:spMkLst>
            <pc:docMk/>
            <pc:sldMk cId="3802480412" sldId="6931"/>
            <ac:spMk id="5" creationId="{37B0CE56-9559-E14D-7878-E9BBE58393C9}"/>
          </ac:spMkLst>
        </pc:spChg>
        <pc:spChg chg="mod">
          <ac:chgData name="Esther Venegas Valle" userId="be75e783-1dbc-4492-8f22-2ba60a158668" providerId="ADAL" clId="{AF6A3956-2B46-4A4A-A699-EA5AD0069AB6}" dt="2025-06-03T12:43:39.074" v="27284" actId="20577"/>
          <ac:spMkLst>
            <pc:docMk/>
            <pc:sldMk cId="3802480412" sldId="6931"/>
            <ac:spMk id="7" creationId="{171168C9-D4D1-09BE-2231-AED3387A320A}"/>
          </ac:spMkLst>
        </pc:spChg>
      </pc:sldChg>
      <pc:sldChg chg="addSp delSp modSp add mod modClrScheme modAnim chgLayout modNotesTx">
        <pc:chgData name="Esther Venegas Valle" userId="be75e783-1dbc-4492-8f22-2ba60a158668" providerId="ADAL" clId="{AF6A3956-2B46-4A4A-A699-EA5AD0069AB6}" dt="2025-06-02T14:11:44.242" v="8706" actId="20577"/>
        <pc:sldMkLst>
          <pc:docMk/>
          <pc:sldMk cId="2379621598" sldId="6932"/>
        </pc:sldMkLst>
        <pc:spChg chg="mod ord">
          <ac:chgData name="Esther Venegas Valle" userId="be75e783-1dbc-4492-8f22-2ba60a158668" providerId="ADAL" clId="{AF6A3956-2B46-4A4A-A699-EA5AD0069AB6}" dt="2025-06-02T14:10:30.434" v="8635" actId="403"/>
          <ac:spMkLst>
            <pc:docMk/>
            <pc:sldMk cId="2379621598" sldId="6932"/>
            <ac:spMk id="2" creationId="{90FDFE3A-9250-BDA7-6748-0D81B10A5E56}"/>
          </ac:spMkLst>
        </pc:spChg>
        <pc:spChg chg="add mod ord">
          <ac:chgData name="Esther Venegas Valle" userId="be75e783-1dbc-4492-8f22-2ba60a158668" providerId="ADAL" clId="{AF6A3956-2B46-4A4A-A699-EA5AD0069AB6}" dt="2025-06-02T14:08:54.530" v="8471" actId="700"/>
          <ac:spMkLst>
            <pc:docMk/>
            <pc:sldMk cId="2379621598" sldId="6932"/>
            <ac:spMk id="6" creationId="{1CBBEA51-2895-25AD-EDC8-01FCDD2D74BD}"/>
          </ac:spMkLst>
        </pc:spChg>
        <pc:spChg chg="add mod ord">
          <ac:chgData name="Esther Venegas Valle" userId="be75e783-1dbc-4492-8f22-2ba60a158668" providerId="ADAL" clId="{AF6A3956-2B46-4A4A-A699-EA5AD0069AB6}" dt="2025-06-02T14:08:54.530" v="8471" actId="700"/>
          <ac:spMkLst>
            <pc:docMk/>
            <pc:sldMk cId="2379621598" sldId="6932"/>
            <ac:spMk id="7" creationId="{75472B7A-3E47-D55D-7FDE-2483F9C2F032}"/>
          </ac:spMkLst>
        </pc:spChg>
        <pc:spChg chg="mod">
          <ac:chgData name="Esther Venegas Valle" userId="be75e783-1dbc-4492-8f22-2ba60a158668" providerId="ADAL" clId="{AF6A3956-2B46-4A4A-A699-EA5AD0069AB6}" dt="2025-06-02T14:09:27.959" v="8483" actId="1076"/>
          <ac:spMkLst>
            <pc:docMk/>
            <pc:sldMk cId="2379621598" sldId="6932"/>
            <ac:spMk id="12" creationId="{E1F72051-BA54-31D3-9200-DEE11F0DBE9D}"/>
          </ac:spMkLst>
        </pc:spChg>
        <pc:picChg chg="add mod">
          <ac:chgData name="Esther Venegas Valle" userId="be75e783-1dbc-4492-8f22-2ba60a158668" providerId="ADAL" clId="{AF6A3956-2B46-4A4A-A699-EA5AD0069AB6}" dt="2025-06-02T14:09:01.884" v="8472"/>
          <ac:picMkLst>
            <pc:docMk/>
            <pc:sldMk cId="2379621598" sldId="6932"/>
            <ac:picMk id="8" creationId="{B41549A3-6714-4FCC-DDCC-3FDE1C19DF78}"/>
          </ac:picMkLst>
        </pc:picChg>
      </pc:sldChg>
      <pc:sldChg chg="addSp delSp modSp add mod delAnim modAnim modNotesTx">
        <pc:chgData name="Esther Venegas Valle" userId="be75e783-1dbc-4492-8f22-2ba60a158668" providerId="ADAL" clId="{AF6A3956-2B46-4A4A-A699-EA5AD0069AB6}" dt="2025-06-04T09:11:08.741" v="35660" actId="15"/>
        <pc:sldMkLst>
          <pc:docMk/>
          <pc:sldMk cId="994586428" sldId="6933"/>
        </pc:sldMkLst>
        <pc:spChg chg="add mod">
          <ac:chgData name="Esther Venegas Valle" userId="be75e783-1dbc-4492-8f22-2ba60a158668" providerId="ADAL" clId="{AF6A3956-2B46-4A4A-A699-EA5AD0069AB6}" dt="2025-06-02T14:34:26.461" v="9037" actId="1076"/>
          <ac:spMkLst>
            <pc:docMk/>
            <pc:sldMk cId="994586428" sldId="6933"/>
            <ac:spMk id="2" creationId="{E5930A02-52D4-5DC5-00C9-E1F42C57F97B}"/>
          </ac:spMkLst>
        </pc:spChg>
        <pc:spChg chg="add mod">
          <ac:chgData name="Esther Venegas Valle" userId="be75e783-1dbc-4492-8f22-2ba60a158668" providerId="ADAL" clId="{AF6A3956-2B46-4A4A-A699-EA5AD0069AB6}" dt="2025-06-02T14:36:53.895" v="9259" actId="12"/>
          <ac:spMkLst>
            <pc:docMk/>
            <pc:sldMk cId="994586428" sldId="6933"/>
            <ac:spMk id="3" creationId="{56AE02E2-3F93-A20C-0AF6-B37940100E68}"/>
          </ac:spMkLst>
        </pc:spChg>
        <pc:spChg chg="add mod">
          <ac:chgData name="Esther Venegas Valle" userId="be75e783-1dbc-4492-8f22-2ba60a158668" providerId="ADAL" clId="{AF6A3956-2B46-4A4A-A699-EA5AD0069AB6}" dt="2025-06-02T14:40:41.639" v="9447" actId="14100"/>
          <ac:spMkLst>
            <pc:docMk/>
            <pc:sldMk cId="994586428" sldId="6933"/>
            <ac:spMk id="4" creationId="{70FEB3A4-9000-4D2B-9548-FE17C36C7D7F}"/>
          </ac:spMkLst>
        </pc:spChg>
        <pc:spChg chg="mod">
          <ac:chgData name="Esther Venegas Valle" userId="be75e783-1dbc-4492-8f22-2ba60a158668" providerId="ADAL" clId="{AF6A3956-2B46-4A4A-A699-EA5AD0069AB6}" dt="2025-06-02T14:33:13.017" v="8812" actId="1076"/>
          <ac:spMkLst>
            <pc:docMk/>
            <pc:sldMk cId="994586428" sldId="6933"/>
            <ac:spMk id="10" creationId="{3F2300BB-4E66-F69A-4453-DB0FA3601BEA}"/>
          </ac:spMkLst>
        </pc:spChg>
        <pc:spChg chg="add mod">
          <ac:chgData name="Esther Venegas Valle" userId="be75e783-1dbc-4492-8f22-2ba60a158668" providerId="ADAL" clId="{AF6A3956-2B46-4A4A-A699-EA5AD0069AB6}" dt="2025-06-03T12:45:24.031" v="27367" actId="1076"/>
          <ac:spMkLst>
            <pc:docMk/>
            <pc:sldMk cId="994586428" sldId="6933"/>
            <ac:spMk id="17" creationId="{3BC4A1AC-AB7E-B2E0-F05F-E41D69E9C5DB}"/>
          </ac:spMkLst>
        </pc:spChg>
      </pc:sldChg>
      <pc:sldChg chg="addSp modSp add mod">
        <pc:chgData name="Esther Venegas Valle" userId="be75e783-1dbc-4492-8f22-2ba60a158668" providerId="ADAL" clId="{AF6A3956-2B46-4A4A-A699-EA5AD0069AB6}" dt="2025-06-02T15:16:27.208" v="12499" actId="207"/>
        <pc:sldMkLst>
          <pc:docMk/>
          <pc:sldMk cId="2791562146" sldId="6934"/>
        </pc:sldMkLst>
        <pc:spChg chg="mod">
          <ac:chgData name="Esther Venegas Valle" userId="be75e783-1dbc-4492-8f22-2ba60a158668" providerId="ADAL" clId="{AF6A3956-2B46-4A4A-A699-EA5AD0069AB6}" dt="2025-06-02T15:16:27.208" v="12499" actId="207"/>
          <ac:spMkLst>
            <pc:docMk/>
            <pc:sldMk cId="2791562146" sldId="6934"/>
            <ac:spMk id="6" creationId="{F71A7328-EFD2-011D-A706-D2C3162FBF3A}"/>
          </ac:spMkLst>
        </pc:spChg>
        <pc:picChg chg="add mod">
          <ac:chgData name="Esther Venegas Valle" userId="be75e783-1dbc-4492-8f22-2ba60a158668" providerId="ADAL" clId="{AF6A3956-2B46-4A4A-A699-EA5AD0069AB6}" dt="2025-06-02T15:04:35.058" v="12431" actId="1076"/>
          <ac:picMkLst>
            <pc:docMk/>
            <pc:sldMk cId="2791562146" sldId="6934"/>
            <ac:picMk id="4" creationId="{4955C2DA-79F4-8762-3844-6D6F15C9139A}"/>
          </ac:picMkLst>
        </pc:picChg>
      </pc:sldChg>
      <pc:sldChg chg="addSp delSp modSp add mod modAnim modNotesTx">
        <pc:chgData name="Esther Venegas Valle" userId="be75e783-1dbc-4492-8f22-2ba60a158668" providerId="ADAL" clId="{AF6A3956-2B46-4A4A-A699-EA5AD0069AB6}" dt="2025-06-04T10:00:42.584" v="39444" actId="20577"/>
        <pc:sldMkLst>
          <pc:docMk/>
          <pc:sldMk cId="2343721" sldId="6935"/>
        </pc:sldMkLst>
        <pc:spChg chg="mod">
          <ac:chgData name="Esther Venegas Valle" userId="be75e783-1dbc-4492-8f22-2ba60a158668" providerId="ADAL" clId="{AF6A3956-2B46-4A4A-A699-EA5AD0069AB6}" dt="2025-06-02T15:49:05.092" v="14604" actId="20577"/>
          <ac:spMkLst>
            <pc:docMk/>
            <pc:sldMk cId="2343721" sldId="6935"/>
            <ac:spMk id="11" creationId="{0DEDEF3E-A9EA-830B-0B52-BE6ED34C3522}"/>
          </ac:spMkLst>
        </pc:spChg>
        <pc:picChg chg="add mod">
          <ac:chgData name="Esther Venegas Valle" userId="be75e783-1dbc-4492-8f22-2ba60a158668" providerId="ADAL" clId="{AF6A3956-2B46-4A4A-A699-EA5AD0069AB6}" dt="2025-06-02T15:48:59.535" v="14603" actId="1076"/>
          <ac:picMkLst>
            <pc:docMk/>
            <pc:sldMk cId="2343721" sldId="6935"/>
            <ac:picMk id="13" creationId="{AE2F9D61-2247-1AAD-9F1E-B06B55310504}"/>
          </ac:picMkLst>
        </pc:picChg>
      </pc:sldChg>
      <pc:sldChg chg="modSp add mod ord modNotesTx">
        <pc:chgData name="Esther Venegas Valle" userId="be75e783-1dbc-4492-8f22-2ba60a158668" providerId="ADAL" clId="{AF6A3956-2B46-4A4A-A699-EA5AD0069AB6}" dt="2025-06-04T09:58:53.942" v="39282" actId="20577"/>
        <pc:sldMkLst>
          <pc:docMk/>
          <pc:sldMk cId="3278034409" sldId="6936"/>
        </pc:sldMkLst>
        <pc:spChg chg="mod">
          <ac:chgData name="Esther Venegas Valle" userId="be75e783-1dbc-4492-8f22-2ba60a158668" providerId="ADAL" clId="{AF6A3956-2B46-4A4A-A699-EA5AD0069AB6}" dt="2025-06-02T15:28:55.303" v="13353" actId="1076"/>
          <ac:spMkLst>
            <pc:docMk/>
            <pc:sldMk cId="3278034409" sldId="6936"/>
            <ac:spMk id="9" creationId="{685ECD7B-E788-004D-B5C0-BEC22302A8F7}"/>
          </ac:spMkLst>
        </pc:spChg>
        <pc:spChg chg="mod">
          <ac:chgData name="Esther Venegas Valle" userId="be75e783-1dbc-4492-8f22-2ba60a158668" providerId="ADAL" clId="{AF6A3956-2B46-4A4A-A699-EA5AD0069AB6}" dt="2025-06-02T15:28:52.723" v="13352" actId="1076"/>
          <ac:spMkLst>
            <pc:docMk/>
            <pc:sldMk cId="3278034409" sldId="6936"/>
            <ac:spMk id="11" creationId="{09796A84-B199-A58A-A91B-BDEA1B8C30DA}"/>
          </ac:spMkLst>
        </pc:spChg>
        <pc:graphicFrameChg chg="mod modGraphic">
          <ac:chgData name="Esther Venegas Valle" userId="be75e783-1dbc-4492-8f22-2ba60a158668" providerId="ADAL" clId="{AF6A3956-2B46-4A4A-A699-EA5AD0069AB6}" dt="2025-06-02T15:28:49.215" v="13351"/>
          <ac:graphicFrameMkLst>
            <pc:docMk/>
            <pc:sldMk cId="3278034409" sldId="6936"/>
            <ac:graphicFrameMk id="5" creationId="{3C1E620D-AD28-E61E-D281-DDE5421099E9}"/>
          </ac:graphicFrameMkLst>
        </pc:graphicFrameChg>
      </pc:sldChg>
      <pc:sldChg chg="modSp add mod ord modNotesTx">
        <pc:chgData name="Esther Venegas Valle" userId="be75e783-1dbc-4492-8f22-2ba60a158668" providerId="ADAL" clId="{AF6A3956-2B46-4A4A-A699-EA5AD0069AB6}" dt="2025-06-04T09:58:47.991" v="39268" actId="20577"/>
        <pc:sldMkLst>
          <pc:docMk/>
          <pc:sldMk cId="4186148450" sldId="6937"/>
        </pc:sldMkLst>
        <pc:spChg chg="mod">
          <ac:chgData name="Esther Venegas Valle" userId="be75e783-1dbc-4492-8f22-2ba60a158668" providerId="ADAL" clId="{AF6A3956-2B46-4A4A-A699-EA5AD0069AB6}" dt="2025-06-03T11:48:07.827" v="24424" actId="20577"/>
          <ac:spMkLst>
            <pc:docMk/>
            <pc:sldMk cId="4186148450" sldId="6937"/>
            <ac:spMk id="9" creationId="{6DD9FB69-5AD7-EBD4-9E33-FE30B4E6A634}"/>
          </ac:spMkLst>
        </pc:spChg>
        <pc:spChg chg="mod">
          <ac:chgData name="Esther Venegas Valle" userId="be75e783-1dbc-4492-8f22-2ba60a158668" providerId="ADAL" clId="{AF6A3956-2B46-4A4A-A699-EA5AD0069AB6}" dt="2025-06-02T15:29:41.312" v="13487" actId="20577"/>
          <ac:spMkLst>
            <pc:docMk/>
            <pc:sldMk cId="4186148450" sldId="6937"/>
            <ac:spMk id="11" creationId="{FF1D600E-B1C2-0575-1AA3-0BF6DEAB657B}"/>
          </ac:spMkLst>
        </pc:spChg>
        <pc:graphicFrameChg chg="mod modGraphic">
          <ac:chgData name="Esther Venegas Valle" userId="be75e783-1dbc-4492-8f22-2ba60a158668" providerId="ADAL" clId="{AF6A3956-2B46-4A4A-A699-EA5AD0069AB6}" dt="2025-06-03T11:48:29.834" v="24451" actId="20577"/>
          <ac:graphicFrameMkLst>
            <pc:docMk/>
            <pc:sldMk cId="4186148450" sldId="6937"/>
            <ac:graphicFrameMk id="5" creationId="{906627A8-7E9E-C187-A667-6A6D3838A5CF}"/>
          </ac:graphicFrameMkLst>
        </pc:graphicFrameChg>
      </pc:sldChg>
      <pc:sldChg chg="modSp add mod modAnim">
        <pc:chgData name="Esther Venegas Valle" userId="be75e783-1dbc-4492-8f22-2ba60a158668" providerId="ADAL" clId="{AF6A3956-2B46-4A4A-A699-EA5AD0069AB6}" dt="2025-06-04T09:58:01.941" v="39254" actId="20577"/>
        <pc:sldMkLst>
          <pc:docMk/>
          <pc:sldMk cId="2787074959" sldId="6938"/>
        </pc:sldMkLst>
        <pc:spChg chg="mod">
          <ac:chgData name="Esther Venegas Valle" userId="be75e783-1dbc-4492-8f22-2ba60a158668" providerId="ADAL" clId="{AF6A3956-2B46-4A4A-A699-EA5AD0069AB6}" dt="2025-06-04T09:56:00.614" v="39135" actId="20577"/>
          <ac:spMkLst>
            <pc:docMk/>
            <pc:sldMk cId="2787074959" sldId="6938"/>
            <ac:spMk id="9" creationId="{9735080D-B363-E7C6-41D9-D729334E5D87}"/>
          </ac:spMkLst>
        </pc:spChg>
        <pc:spChg chg="mod">
          <ac:chgData name="Esther Venegas Valle" userId="be75e783-1dbc-4492-8f22-2ba60a158668" providerId="ADAL" clId="{AF6A3956-2B46-4A4A-A699-EA5AD0069AB6}" dt="2025-06-04T09:56:11.109" v="39177" actId="20577"/>
          <ac:spMkLst>
            <pc:docMk/>
            <pc:sldMk cId="2787074959" sldId="6938"/>
            <ac:spMk id="11" creationId="{AF368A0E-93B7-3F96-C4B8-B86787B44238}"/>
          </ac:spMkLst>
        </pc:spChg>
        <pc:graphicFrameChg chg="mod modGraphic">
          <ac:chgData name="Esther Venegas Valle" userId="be75e783-1dbc-4492-8f22-2ba60a158668" providerId="ADAL" clId="{AF6A3956-2B46-4A4A-A699-EA5AD0069AB6}" dt="2025-06-04T09:58:01.941" v="39254" actId="20577"/>
          <ac:graphicFrameMkLst>
            <pc:docMk/>
            <pc:sldMk cId="2787074959" sldId="6938"/>
            <ac:graphicFrameMk id="5" creationId="{2E1E3ED5-D2F3-634C-FB84-35228845B328}"/>
          </ac:graphicFrameMkLst>
        </pc:graphicFrameChg>
      </pc:sldChg>
      <pc:sldChg chg="add ord modNotesTx">
        <pc:chgData name="Esther Venegas Valle" userId="be75e783-1dbc-4492-8f22-2ba60a158668" providerId="ADAL" clId="{AF6A3956-2B46-4A4A-A699-EA5AD0069AB6}" dt="2025-06-04T09:59:38.373" v="39389" actId="20577"/>
        <pc:sldMkLst>
          <pc:docMk/>
          <pc:sldMk cId="528395352" sldId="6939"/>
        </pc:sldMkLst>
      </pc:sldChg>
      <pc:sldChg chg="modSp add mod ord modNotesTx">
        <pc:chgData name="Esther Venegas Valle" userId="be75e783-1dbc-4492-8f22-2ba60a158668" providerId="ADAL" clId="{AF6A3956-2B46-4A4A-A699-EA5AD0069AB6}" dt="2025-06-04T10:00:05.191" v="39419" actId="20577"/>
        <pc:sldMkLst>
          <pc:docMk/>
          <pc:sldMk cId="1981543724" sldId="6940"/>
        </pc:sldMkLst>
        <pc:spChg chg="mod">
          <ac:chgData name="Esther Venegas Valle" userId="be75e783-1dbc-4492-8f22-2ba60a158668" providerId="ADAL" clId="{AF6A3956-2B46-4A4A-A699-EA5AD0069AB6}" dt="2025-06-02T15:39:33.472" v="14253" actId="20577"/>
          <ac:spMkLst>
            <pc:docMk/>
            <pc:sldMk cId="1981543724" sldId="6940"/>
            <ac:spMk id="9" creationId="{E5627EAD-E91C-0E35-ACB8-96C29412403B}"/>
          </ac:spMkLst>
        </pc:spChg>
        <pc:spChg chg="mod">
          <ac:chgData name="Esther Venegas Valle" userId="be75e783-1dbc-4492-8f22-2ba60a158668" providerId="ADAL" clId="{AF6A3956-2B46-4A4A-A699-EA5AD0069AB6}" dt="2025-06-02T15:39:44.650" v="14271" actId="207"/>
          <ac:spMkLst>
            <pc:docMk/>
            <pc:sldMk cId="1981543724" sldId="6940"/>
            <ac:spMk id="11" creationId="{272017BA-C29A-A74D-E23F-3FABFFB9FE40}"/>
          </ac:spMkLst>
        </pc:spChg>
        <pc:graphicFrameChg chg="mod modGraphic">
          <ac:chgData name="Esther Venegas Valle" userId="be75e783-1dbc-4492-8f22-2ba60a158668" providerId="ADAL" clId="{AF6A3956-2B46-4A4A-A699-EA5AD0069AB6}" dt="2025-06-02T15:40:49.661" v="14347" actId="20577"/>
          <ac:graphicFrameMkLst>
            <pc:docMk/>
            <pc:sldMk cId="1981543724" sldId="6940"/>
            <ac:graphicFrameMk id="5" creationId="{ECA6A982-0293-C655-983F-28C3AD2A4CD6}"/>
          </ac:graphicFrameMkLst>
        </pc:graphicFrameChg>
      </pc:sldChg>
      <pc:sldChg chg="modSp add mod modNotesTx">
        <pc:chgData name="Esther Venegas Valle" userId="be75e783-1dbc-4492-8f22-2ba60a158668" providerId="ADAL" clId="{AF6A3956-2B46-4A4A-A699-EA5AD0069AB6}" dt="2025-06-04T10:00:12.311" v="39428" actId="20577"/>
        <pc:sldMkLst>
          <pc:docMk/>
          <pc:sldMk cId="3466949018" sldId="6941"/>
        </pc:sldMkLst>
        <pc:spChg chg="mod">
          <ac:chgData name="Esther Venegas Valle" userId="be75e783-1dbc-4492-8f22-2ba60a158668" providerId="ADAL" clId="{AF6A3956-2B46-4A4A-A699-EA5AD0069AB6}" dt="2025-06-02T15:42:02.498" v="14487" actId="1076"/>
          <ac:spMkLst>
            <pc:docMk/>
            <pc:sldMk cId="3466949018" sldId="6941"/>
            <ac:spMk id="9" creationId="{46923729-62E0-BCE6-E3C0-D65E71917605}"/>
          </ac:spMkLst>
        </pc:spChg>
        <pc:spChg chg="mod">
          <ac:chgData name="Esther Venegas Valle" userId="be75e783-1dbc-4492-8f22-2ba60a158668" providerId="ADAL" clId="{AF6A3956-2B46-4A4A-A699-EA5AD0069AB6}" dt="2025-06-02T15:41:59.341" v="14486" actId="207"/>
          <ac:spMkLst>
            <pc:docMk/>
            <pc:sldMk cId="3466949018" sldId="6941"/>
            <ac:spMk id="11" creationId="{E310231E-2C25-3720-9AF4-CAF72F81646E}"/>
          </ac:spMkLst>
        </pc:spChg>
        <pc:graphicFrameChg chg="mod modGraphic">
          <ac:chgData name="Esther Venegas Valle" userId="be75e783-1dbc-4492-8f22-2ba60a158668" providerId="ADAL" clId="{AF6A3956-2B46-4A4A-A699-EA5AD0069AB6}" dt="2025-06-02T15:43:20.826" v="14585" actId="14734"/>
          <ac:graphicFrameMkLst>
            <pc:docMk/>
            <pc:sldMk cId="3466949018" sldId="6941"/>
            <ac:graphicFrameMk id="5" creationId="{FF01D899-1F27-E298-5378-1643EABD837A}"/>
          </ac:graphicFrameMkLst>
        </pc:graphicFrameChg>
      </pc:sldChg>
      <pc:sldChg chg="addSp delSp modSp add mod delAnim">
        <pc:chgData name="Esther Venegas Valle" userId="be75e783-1dbc-4492-8f22-2ba60a158668" providerId="ADAL" clId="{AF6A3956-2B46-4A4A-A699-EA5AD0069AB6}" dt="2025-06-02T15:53:13.245" v="14936" actId="1076"/>
        <pc:sldMkLst>
          <pc:docMk/>
          <pc:sldMk cId="2212065580" sldId="6942"/>
        </pc:sldMkLst>
        <pc:spChg chg="mod">
          <ac:chgData name="Esther Venegas Valle" userId="be75e783-1dbc-4492-8f22-2ba60a158668" providerId="ADAL" clId="{AF6A3956-2B46-4A4A-A699-EA5AD0069AB6}" dt="2025-06-02T15:53:13.245" v="14936" actId="1076"/>
          <ac:spMkLst>
            <pc:docMk/>
            <pc:sldMk cId="2212065580" sldId="6942"/>
            <ac:spMk id="9" creationId="{07BCE7EE-5E0F-9674-541A-46D3827DA8FC}"/>
          </ac:spMkLst>
        </pc:spChg>
        <pc:spChg chg="mod">
          <ac:chgData name="Esther Venegas Valle" userId="be75e783-1dbc-4492-8f22-2ba60a158668" providerId="ADAL" clId="{AF6A3956-2B46-4A4A-A699-EA5AD0069AB6}" dt="2025-06-02T15:53:11.517" v="14935" actId="1076"/>
          <ac:spMkLst>
            <pc:docMk/>
            <pc:sldMk cId="2212065580" sldId="6942"/>
            <ac:spMk id="11" creationId="{BE422937-0DC9-2295-96CC-0B6DEC16730F}"/>
          </ac:spMkLst>
        </pc:spChg>
        <pc:graphicFrameChg chg="add mod">
          <ac:chgData name="Esther Venegas Valle" userId="be75e783-1dbc-4492-8f22-2ba60a158668" providerId="ADAL" clId="{AF6A3956-2B46-4A4A-A699-EA5AD0069AB6}" dt="2025-06-02T15:52:37.214" v="14823" actId="1076"/>
          <ac:graphicFrameMkLst>
            <pc:docMk/>
            <pc:sldMk cId="2212065580" sldId="6942"/>
            <ac:graphicFrameMk id="12" creationId="{6610586F-2137-178B-F95A-53E9EBC4771D}"/>
          </ac:graphicFrameMkLst>
        </pc:graphicFrameChg>
      </pc:sldChg>
      <pc:sldChg chg="addSp modSp add mod modAnim modNotesTx">
        <pc:chgData name="Esther Venegas Valle" userId="be75e783-1dbc-4492-8f22-2ba60a158668" providerId="ADAL" clId="{AF6A3956-2B46-4A4A-A699-EA5AD0069AB6}" dt="2025-06-04T09:59:50.825" v="39398" actId="20577"/>
        <pc:sldMkLst>
          <pc:docMk/>
          <pc:sldMk cId="2708733510" sldId="6943"/>
        </pc:sldMkLst>
        <pc:spChg chg="mod">
          <ac:chgData name="Esther Venegas Valle" userId="be75e783-1dbc-4492-8f22-2ba60a158668" providerId="ADAL" clId="{AF6A3956-2B46-4A4A-A699-EA5AD0069AB6}" dt="2025-06-04T09:49:35.957" v="38542" actId="1076"/>
          <ac:spMkLst>
            <pc:docMk/>
            <pc:sldMk cId="2708733510" sldId="6943"/>
            <ac:spMk id="9" creationId="{70C42297-4DFE-5D9B-2AC2-C4B399516717}"/>
          </ac:spMkLst>
        </pc:spChg>
        <pc:spChg chg="mod">
          <ac:chgData name="Esther Venegas Valle" userId="be75e783-1dbc-4492-8f22-2ba60a158668" providerId="ADAL" clId="{AF6A3956-2B46-4A4A-A699-EA5AD0069AB6}" dt="2025-06-04T09:51:28.798" v="38779" actId="207"/>
          <ac:spMkLst>
            <pc:docMk/>
            <pc:sldMk cId="2708733510" sldId="6943"/>
            <ac:spMk id="11" creationId="{E6160B49-7D03-F36F-72E1-94CB07C23C4E}"/>
          </ac:spMkLst>
        </pc:spChg>
        <pc:spChg chg="add mod">
          <ac:chgData name="Esther Venegas Valle" userId="be75e783-1dbc-4492-8f22-2ba60a158668" providerId="ADAL" clId="{AF6A3956-2B46-4A4A-A699-EA5AD0069AB6}" dt="2025-06-04T09:51:02.958" v="38712" actId="14100"/>
          <ac:spMkLst>
            <pc:docMk/>
            <pc:sldMk cId="2708733510" sldId="6943"/>
            <ac:spMk id="12" creationId="{1AB8468E-8F7F-F2AC-8E0A-76B0ADE22206}"/>
          </ac:spMkLst>
        </pc:spChg>
        <pc:spChg chg="add mod">
          <ac:chgData name="Esther Venegas Valle" userId="be75e783-1dbc-4492-8f22-2ba60a158668" providerId="ADAL" clId="{AF6A3956-2B46-4A4A-A699-EA5AD0069AB6}" dt="2025-06-04T09:51:22.752" v="38778" actId="20577"/>
          <ac:spMkLst>
            <pc:docMk/>
            <pc:sldMk cId="2708733510" sldId="6943"/>
            <ac:spMk id="13" creationId="{D1D0DFE5-4940-F0A7-D5D9-E65C14899791}"/>
          </ac:spMkLst>
        </pc:spChg>
        <pc:graphicFrameChg chg="mod modGraphic">
          <ac:chgData name="Esther Venegas Valle" userId="be75e783-1dbc-4492-8f22-2ba60a158668" providerId="ADAL" clId="{AF6A3956-2B46-4A4A-A699-EA5AD0069AB6}" dt="2025-06-04T09:50:28.367" v="38632" actId="20577"/>
          <ac:graphicFrameMkLst>
            <pc:docMk/>
            <pc:sldMk cId="2708733510" sldId="6943"/>
            <ac:graphicFrameMk id="5" creationId="{E493F4F3-C4D1-417D-FD14-91EAB639B854}"/>
          </ac:graphicFrameMkLst>
        </pc:graphicFrameChg>
      </pc:sldChg>
      <pc:sldChg chg="modSp new mod">
        <pc:chgData name="Esther Venegas Valle" userId="be75e783-1dbc-4492-8f22-2ba60a158668" providerId="ADAL" clId="{AF6A3956-2B46-4A4A-A699-EA5AD0069AB6}" dt="2025-06-02T16:30:27.897" v="16717" actId="20577"/>
        <pc:sldMkLst>
          <pc:docMk/>
          <pc:sldMk cId="1349191128" sldId="6944"/>
        </pc:sldMkLst>
        <pc:spChg chg="mod">
          <ac:chgData name="Esther Venegas Valle" userId="be75e783-1dbc-4492-8f22-2ba60a158668" providerId="ADAL" clId="{AF6A3956-2B46-4A4A-A699-EA5AD0069AB6}" dt="2025-06-02T16:30:27.897" v="16717" actId="20577"/>
          <ac:spMkLst>
            <pc:docMk/>
            <pc:sldMk cId="1349191128" sldId="6944"/>
            <ac:spMk id="2" creationId="{D670197D-3000-932E-3BFB-142F9C749B86}"/>
          </ac:spMkLst>
        </pc:spChg>
      </pc:sldChg>
      <pc:sldChg chg="addSp delSp modSp new mod modClrScheme modAnim chgLayout modNotesTx">
        <pc:chgData name="Esther Venegas Valle" userId="be75e783-1dbc-4492-8f22-2ba60a158668" providerId="ADAL" clId="{AF6A3956-2B46-4A4A-A699-EA5AD0069AB6}" dt="2025-06-04T10:08:58.229" v="40039" actId="113"/>
        <pc:sldMkLst>
          <pc:docMk/>
          <pc:sldMk cId="1561484987" sldId="6945"/>
        </pc:sldMkLst>
        <pc:spChg chg="add mod ord">
          <ac:chgData name="Esther Venegas Valle" userId="be75e783-1dbc-4492-8f22-2ba60a158668" providerId="ADAL" clId="{AF6A3956-2B46-4A4A-A699-EA5AD0069AB6}" dt="2025-06-03T08:21:12.806" v="18695" actId="20577"/>
          <ac:spMkLst>
            <pc:docMk/>
            <pc:sldMk cId="1561484987" sldId="6945"/>
            <ac:spMk id="6" creationId="{4015533D-3959-7442-1ED9-B855650528B7}"/>
          </ac:spMkLst>
        </pc:spChg>
        <pc:spChg chg="add mod">
          <ac:chgData name="Esther Venegas Valle" userId="be75e783-1dbc-4492-8f22-2ba60a158668" providerId="ADAL" clId="{AF6A3956-2B46-4A4A-A699-EA5AD0069AB6}" dt="2025-06-03T08:18:07.074" v="18405" actId="20577"/>
          <ac:spMkLst>
            <pc:docMk/>
            <pc:sldMk cId="1561484987" sldId="6945"/>
            <ac:spMk id="9" creationId="{8501A96A-DA0B-AF66-4920-FD9D4A7D4D92}"/>
          </ac:spMkLst>
        </pc:spChg>
        <pc:spChg chg="add mod ord">
          <ac:chgData name="Esther Venegas Valle" userId="be75e783-1dbc-4492-8f22-2ba60a158668" providerId="ADAL" clId="{AF6A3956-2B46-4A4A-A699-EA5AD0069AB6}" dt="2025-06-03T08:13:27.737" v="17985" actId="700"/>
          <ac:spMkLst>
            <pc:docMk/>
            <pc:sldMk cId="1561484987" sldId="6945"/>
            <ac:spMk id="10" creationId="{B3BA70EE-2D63-FBED-61C1-C9A01B1FA78C}"/>
          </ac:spMkLst>
        </pc:spChg>
        <pc:spChg chg="add mod ord">
          <ac:chgData name="Esther Venegas Valle" userId="be75e783-1dbc-4492-8f22-2ba60a158668" providerId="ADAL" clId="{AF6A3956-2B46-4A4A-A699-EA5AD0069AB6}" dt="2025-06-03T08:13:27.737" v="17985" actId="700"/>
          <ac:spMkLst>
            <pc:docMk/>
            <pc:sldMk cId="1561484987" sldId="6945"/>
            <ac:spMk id="11" creationId="{7998DF44-C012-74EA-CCC9-BB85A12AD09B}"/>
          </ac:spMkLst>
        </pc:spChg>
        <pc:spChg chg="add mod">
          <ac:chgData name="Esther Venegas Valle" userId="be75e783-1dbc-4492-8f22-2ba60a158668" providerId="ADAL" clId="{AF6A3956-2B46-4A4A-A699-EA5AD0069AB6}" dt="2025-06-03T08:15:12.781" v="18075" actId="1076"/>
          <ac:spMkLst>
            <pc:docMk/>
            <pc:sldMk cId="1561484987" sldId="6945"/>
            <ac:spMk id="13" creationId="{0FA5AF93-C26E-D9EF-3EC6-4C71EE3347F5}"/>
          </ac:spMkLst>
        </pc:spChg>
        <pc:spChg chg="add mod">
          <ac:chgData name="Esther Venegas Valle" userId="be75e783-1dbc-4492-8f22-2ba60a158668" providerId="ADAL" clId="{AF6A3956-2B46-4A4A-A699-EA5AD0069AB6}" dt="2025-06-03T08:17:51.469" v="18399" actId="313"/>
          <ac:spMkLst>
            <pc:docMk/>
            <pc:sldMk cId="1561484987" sldId="6945"/>
            <ac:spMk id="14" creationId="{E764F412-09B3-D8F8-935B-2D5217808BC1}"/>
          </ac:spMkLst>
        </pc:spChg>
        <pc:spChg chg="add mod">
          <ac:chgData name="Esther Venegas Valle" userId="be75e783-1dbc-4492-8f22-2ba60a158668" providerId="ADAL" clId="{AF6A3956-2B46-4A4A-A699-EA5AD0069AB6}" dt="2025-06-03T08:18:21.136" v="18434" actId="20577"/>
          <ac:spMkLst>
            <pc:docMk/>
            <pc:sldMk cId="1561484987" sldId="6945"/>
            <ac:spMk id="15" creationId="{1EE29B90-B941-8EEF-1FA3-D234E336CC52}"/>
          </ac:spMkLst>
        </pc:spChg>
        <pc:spChg chg="add mod">
          <ac:chgData name="Esther Venegas Valle" userId="be75e783-1dbc-4492-8f22-2ba60a158668" providerId="ADAL" clId="{AF6A3956-2B46-4A4A-A699-EA5AD0069AB6}" dt="2025-06-03T08:16:18.378" v="18260" actId="1076"/>
          <ac:spMkLst>
            <pc:docMk/>
            <pc:sldMk cId="1561484987" sldId="6945"/>
            <ac:spMk id="16" creationId="{B4659E88-5E2C-2D29-7CBE-2CFF386D0C36}"/>
          </ac:spMkLst>
        </pc:spChg>
        <pc:spChg chg="add mod">
          <ac:chgData name="Esther Venegas Valle" userId="be75e783-1dbc-4492-8f22-2ba60a158668" providerId="ADAL" clId="{AF6A3956-2B46-4A4A-A699-EA5AD0069AB6}" dt="2025-06-03T08:16:30.628" v="18292" actId="20577"/>
          <ac:spMkLst>
            <pc:docMk/>
            <pc:sldMk cId="1561484987" sldId="6945"/>
            <ac:spMk id="17" creationId="{A2F2C885-44CF-6155-4F0D-B10219DF9151}"/>
          </ac:spMkLst>
        </pc:spChg>
        <pc:spChg chg="add mod">
          <ac:chgData name="Esther Venegas Valle" userId="be75e783-1dbc-4492-8f22-2ba60a158668" providerId="ADAL" clId="{AF6A3956-2B46-4A4A-A699-EA5AD0069AB6}" dt="2025-06-03T08:18:51.516" v="18498" actId="20577"/>
          <ac:spMkLst>
            <pc:docMk/>
            <pc:sldMk cId="1561484987" sldId="6945"/>
            <ac:spMk id="18" creationId="{453792A7-AE49-623D-3D15-5B2A51415734}"/>
          </ac:spMkLst>
        </pc:spChg>
        <pc:spChg chg="add mod">
          <ac:chgData name="Esther Venegas Valle" userId="be75e783-1dbc-4492-8f22-2ba60a158668" providerId="ADAL" clId="{AF6A3956-2B46-4A4A-A699-EA5AD0069AB6}" dt="2025-06-03T08:19:07.893" v="18566" actId="20577"/>
          <ac:spMkLst>
            <pc:docMk/>
            <pc:sldMk cId="1561484987" sldId="6945"/>
            <ac:spMk id="19" creationId="{5248444D-DFA2-C763-1522-2723417A3E27}"/>
          </ac:spMkLst>
        </pc:spChg>
        <pc:spChg chg="mod">
          <ac:chgData name="Esther Venegas Valle" userId="be75e783-1dbc-4492-8f22-2ba60a158668" providerId="ADAL" clId="{AF6A3956-2B46-4A4A-A699-EA5AD0069AB6}" dt="2025-06-03T08:20:10.631" v="18669"/>
          <ac:spMkLst>
            <pc:docMk/>
            <pc:sldMk cId="1561484987" sldId="6945"/>
            <ac:spMk id="21" creationId="{35C53A76-6E4A-CBAB-0F3A-D44253BF1492}"/>
          </ac:spMkLst>
        </pc:spChg>
        <pc:spChg chg="add mod">
          <ac:chgData name="Esther Venegas Valle" userId="be75e783-1dbc-4492-8f22-2ba60a158668" providerId="ADAL" clId="{AF6A3956-2B46-4A4A-A699-EA5AD0069AB6}" dt="2025-06-03T08:20:19.616" v="18670"/>
          <ac:spMkLst>
            <pc:docMk/>
            <pc:sldMk cId="1561484987" sldId="6945"/>
            <ac:spMk id="24" creationId="{511E095F-018B-30BE-F87E-1BAA2B2EE740}"/>
          </ac:spMkLst>
        </pc:spChg>
        <pc:grpChg chg="add mod">
          <ac:chgData name="Esther Venegas Valle" userId="be75e783-1dbc-4492-8f22-2ba60a158668" providerId="ADAL" clId="{AF6A3956-2B46-4A4A-A699-EA5AD0069AB6}" dt="2025-06-03T08:20:10.631" v="18669"/>
          <ac:grpSpMkLst>
            <pc:docMk/>
            <pc:sldMk cId="1561484987" sldId="6945"/>
            <ac:grpSpMk id="20" creationId="{3E2A5A5F-FAF2-211E-3C9D-6CBC34E2D8A0}"/>
          </ac:grpSpMkLst>
        </pc:grpChg>
        <pc:picChg chg="add mod">
          <ac:chgData name="Esther Venegas Valle" userId="be75e783-1dbc-4492-8f22-2ba60a158668" providerId="ADAL" clId="{AF6A3956-2B46-4A4A-A699-EA5AD0069AB6}" dt="2025-06-03T08:14:03.521" v="17986"/>
          <ac:picMkLst>
            <pc:docMk/>
            <pc:sldMk cId="1561484987" sldId="6945"/>
            <ac:picMk id="12" creationId="{378C90DC-F96F-4CFE-F49F-697FD687EC0D}"/>
          </ac:picMkLst>
        </pc:picChg>
        <pc:picChg chg="mod">
          <ac:chgData name="Esther Venegas Valle" userId="be75e783-1dbc-4492-8f22-2ba60a158668" providerId="ADAL" clId="{AF6A3956-2B46-4A4A-A699-EA5AD0069AB6}" dt="2025-06-03T08:20:10.631" v="18669"/>
          <ac:picMkLst>
            <pc:docMk/>
            <pc:sldMk cId="1561484987" sldId="6945"/>
            <ac:picMk id="22" creationId="{A12FAD46-B278-522E-8647-408C341C764F}"/>
          </ac:picMkLst>
        </pc:picChg>
        <pc:picChg chg="add mod">
          <ac:chgData name="Esther Venegas Valle" userId="be75e783-1dbc-4492-8f22-2ba60a158668" providerId="ADAL" clId="{AF6A3956-2B46-4A4A-A699-EA5AD0069AB6}" dt="2025-06-03T08:20:19.616" v="18670"/>
          <ac:picMkLst>
            <pc:docMk/>
            <pc:sldMk cId="1561484987" sldId="6945"/>
            <ac:picMk id="23" creationId="{74B2CC6B-C946-2E9D-793E-4EF2BE169495}"/>
          </ac:picMkLst>
        </pc:picChg>
      </pc:sldChg>
      <pc:sldChg chg="addSp delSp modSp add mod modClrScheme delAnim chgLayout modNotesTx">
        <pc:chgData name="Esther Venegas Valle" userId="be75e783-1dbc-4492-8f22-2ba60a158668" providerId="ADAL" clId="{AF6A3956-2B46-4A4A-A699-EA5AD0069AB6}" dt="2025-06-04T10:06:36.420" v="39747" actId="20577"/>
        <pc:sldMkLst>
          <pc:docMk/>
          <pc:sldMk cId="2208019714" sldId="6946"/>
        </pc:sldMkLst>
        <pc:spChg chg="mod ord">
          <ac:chgData name="Esther Venegas Valle" userId="be75e783-1dbc-4492-8f22-2ba60a158668" providerId="ADAL" clId="{AF6A3956-2B46-4A4A-A699-EA5AD0069AB6}" dt="2025-06-03T08:21:04.932" v="18686" actId="20577"/>
          <ac:spMkLst>
            <pc:docMk/>
            <pc:sldMk cId="2208019714" sldId="6946"/>
            <ac:spMk id="7" creationId="{CA661B98-17D8-8BB3-5E40-A8E0F1DD97FC}"/>
          </ac:spMkLst>
        </pc:spChg>
        <pc:spChg chg="add mod">
          <ac:chgData name="Esther Venegas Valle" userId="be75e783-1dbc-4492-8f22-2ba60a158668" providerId="ADAL" clId="{AF6A3956-2B46-4A4A-A699-EA5AD0069AB6}" dt="2025-06-03T08:18:27.258" v="18446" actId="20577"/>
          <ac:spMkLst>
            <pc:docMk/>
            <pc:sldMk cId="2208019714" sldId="6946"/>
            <ac:spMk id="12" creationId="{18F44E21-A5A3-5C9A-AD76-65189ED99CA0}"/>
          </ac:spMkLst>
        </pc:spChg>
        <pc:spChg chg="add mod ord">
          <ac:chgData name="Esther Venegas Valle" userId="be75e783-1dbc-4492-8f22-2ba60a158668" providerId="ADAL" clId="{AF6A3956-2B46-4A4A-A699-EA5AD0069AB6}" dt="2025-06-03T08:12:01.176" v="17953" actId="700"/>
          <ac:spMkLst>
            <pc:docMk/>
            <pc:sldMk cId="2208019714" sldId="6946"/>
            <ac:spMk id="13" creationId="{B10D4397-CF0E-E32E-7BB4-2021619A0B8A}"/>
          </ac:spMkLst>
        </pc:spChg>
        <pc:spChg chg="add mod ord">
          <ac:chgData name="Esther Venegas Valle" userId="be75e783-1dbc-4492-8f22-2ba60a158668" providerId="ADAL" clId="{AF6A3956-2B46-4A4A-A699-EA5AD0069AB6}" dt="2025-06-03T08:12:01.176" v="17953" actId="700"/>
          <ac:spMkLst>
            <pc:docMk/>
            <pc:sldMk cId="2208019714" sldId="6946"/>
            <ac:spMk id="14" creationId="{19F6EF30-BD95-ACCB-BF67-72AB5C71666C}"/>
          </ac:spMkLst>
        </pc:spChg>
        <pc:spChg chg="add mod">
          <ac:chgData name="Esther Venegas Valle" userId="be75e783-1dbc-4492-8f22-2ba60a158668" providerId="ADAL" clId="{AF6A3956-2B46-4A4A-A699-EA5AD0069AB6}" dt="2025-06-03T08:13:02.632" v="17982" actId="14100"/>
          <ac:spMkLst>
            <pc:docMk/>
            <pc:sldMk cId="2208019714" sldId="6946"/>
            <ac:spMk id="16" creationId="{CDD9C8EB-BEC1-F174-22C1-16A4DD8D4D3E}"/>
          </ac:spMkLst>
        </pc:spChg>
        <pc:picChg chg="add mod">
          <ac:chgData name="Esther Venegas Valle" userId="be75e783-1dbc-4492-8f22-2ba60a158668" providerId="ADAL" clId="{AF6A3956-2B46-4A4A-A699-EA5AD0069AB6}" dt="2025-06-04T10:04:48.030" v="39676" actId="1076"/>
          <ac:picMkLst>
            <pc:docMk/>
            <pc:sldMk cId="2208019714" sldId="6946"/>
            <ac:picMk id="17" creationId="{CD7D022A-051D-4644-210A-C78B867F1785}"/>
          </ac:picMkLst>
        </pc:picChg>
        <pc:picChg chg="add mod">
          <ac:chgData name="Esther Venegas Valle" userId="be75e783-1dbc-4492-8f22-2ba60a158668" providerId="ADAL" clId="{AF6A3956-2B46-4A4A-A699-EA5AD0069AB6}" dt="2025-06-04T10:04:50.474" v="39677" actId="1076"/>
          <ac:picMkLst>
            <pc:docMk/>
            <pc:sldMk cId="2208019714" sldId="6946"/>
            <ac:picMk id="18" creationId="{726CEC84-106E-9817-F4E5-47B3CE5D848B}"/>
          </ac:picMkLst>
        </pc:picChg>
      </pc:sldChg>
      <pc:sldChg chg="addSp modSp add mod ord modAnim modNotesTx">
        <pc:chgData name="Esther Venegas Valle" userId="be75e783-1dbc-4492-8f22-2ba60a158668" providerId="ADAL" clId="{AF6A3956-2B46-4A4A-A699-EA5AD0069AB6}" dt="2025-06-04T10:09:14.015" v="40043" actId="20577"/>
        <pc:sldMkLst>
          <pc:docMk/>
          <pc:sldMk cId="946207487" sldId="6947"/>
        </pc:sldMkLst>
        <pc:spChg chg="mod">
          <ac:chgData name="Esther Venegas Valle" userId="be75e783-1dbc-4492-8f22-2ba60a158668" providerId="ADAL" clId="{AF6A3956-2B46-4A4A-A699-EA5AD0069AB6}" dt="2025-06-03T08:20:55.720" v="18677" actId="20577"/>
          <ac:spMkLst>
            <pc:docMk/>
            <pc:sldMk cId="946207487" sldId="6947"/>
            <ac:spMk id="7" creationId="{930DB3FE-C391-1A2B-CC35-3009C25F2F2C}"/>
          </ac:spMkLst>
        </pc:spChg>
        <pc:spChg chg="mod">
          <ac:chgData name="Esther Venegas Valle" userId="be75e783-1dbc-4492-8f22-2ba60a158668" providerId="ADAL" clId="{AF6A3956-2B46-4A4A-A699-EA5AD0069AB6}" dt="2025-06-04T10:01:36.444" v="39465" actId="20577"/>
          <ac:spMkLst>
            <pc:docMk/>
            <pc:sldMk cId="946207487" sldId="6947"/>
            <ac:spMk id="12" creationId="{4ACCF038-CB5C-A13F-8824-1E6B64A0AC10}"/>
          </ac:spMkLst>
        </pc:spChg>
        <pc:spChg chg="mod">
          <ac:chgData name="Esther Venegas Valle" userId="be75e783-1dbc-4492-8f22-2ba60a158668" providerId="ADAL" clId="{AF6A3956-2B46-4A4A-A699-EA5AD0069AB6}" dt="2025-06-03T08:39:34.967" v="19736" actId="1076"/>
          <ac:spMkLst>
            <pc:docMk/>
            <pc:sldMk cId="946207487" sldId="6947"/>
            <ac:spMk id="46" creationId="{228F8A9E-47AD-3FF3-3255-943537C1BEFC}"/>
          </ac:spMkLst>
        </pc:spChg>
        <pc:spChg chg="mod">
          <ac:chgData name="Esther Venegas Valle" userId="be75e783-1dbc-4492-8f22-2ba60a158668" providerId="ADAL" clId="{AF6A3956-2B46-4A4A-A699-EA5AD0069AB6}" dt="2025-06-03T08:39:34.967" v="19736" actId="1076"/>
          <ac:spMkLst>
            <pc:docMk/>
            <pc:sldMk cId="946207487" sldId="6947"/>
            <ac:spMk id="51" creationId="{125E8B0C-FF56-9AF9-C110-A3FF3D7D0A75}"/>
          </ac:spMkLst>
        </pc:spChg>
        <pc:grpChg chg="mod">
          <ac:chgData name="Esther Venegas Valle" userId="be75e783-1dbc-4492-8f22-2ba60a158668" providerId="ADAL" clId="{AF6A3956-2B46-4A4A-A699-EA5AD0069AB6}" dt="2025-06-03T08:39:34.967" v="19736" actId="1076"/>
          <ac:grpSpMkLst>
            <pc:docMk/>
            <pc:sldMk cId="946207487" sldId="6947"/>
            <ac:grpSpMk id="47" creationId="{461AE55F-EA34-52B7-9F51-9E603C3B4569}"/>
          </ac:grpSpMkLst>
        </pc:grpChg>
        <pc:picChg chg="add mod">
          <ac:chgData name="Esther Venegas Valle" userId="be75e783-1dbc-4492-8f22-2ba60a158668" providerId="ADAL" clId="{AF6A3956-2B46-4A4A-A699-EA5AD0069AB6}" dt="2025-06-04T10:05:02.640" v="39679" actId="1076"/>
          <ac:picMkLst>
            <pc:docMk/>
            <pc:sldMk cId="946207487" sldId="6947"/>
            <ac:picMk id="15" creationId="{0B204EFD-4880-4A16-6BA4-E4B32DDC2F59}"/>
          </ac:picMkLst>
        </pc:picChg>
        <pc:picChg chg="add mod">
          <ac:chgData name="Esther Venegas Valle" userId="be75e783-1dbc-4492-8f22-2ba60a158668" providerId="ADAL" clId="{AF6A3956-2B46-4A4A-A699-EA5AD0069AB6}" dt="2025-06-04T10:04:59.927" v="39678" actId="1076"/>
          <ac:picMkLst>
            <pc:docMk/>
            <pc:sldMk cId="946207487" sldId="6947"/>
            <ac:picMk id="17" creationId="{D153E01C-1CBC-FFD5-C8DE-37EFF5AB3D3F}"/>
          </ac:picMkLst>
        </pc:picChg>
      </pc:sldChg>
      <pc:sldChg chg="addSp delSp modSp add mod modClrScheme delAnim modAnim chgLayout modNotesTx">
        <pc:chgData name="Esther Venegas Valle" userId="be75e783-1dbc-4492-8f22-2ba60a158668" providerId="ADAL" clId="{AF6A3956-2B46-4A4A-A699-EA5AD0069AB6}" dt="2025-06-04T10:09:22.892" v="40045"/>
        <pc:sldMkLst>
          <pc:docMk/>
          <pc:sldMk cId="4114606848" sldId="6948"/>
        </pc:sldMkLst>
        <pc:spChg chg="add mod ord">
          <ac:chgData name="Esther Venegas Valle" userId="be75e783-1dbc-4492-8f22-2ba60a158668" providerId="ADAL" clId="{AF6A3956-2B46-4A4A-A699-EA5AD0069AB6}" dt="2025-06-03T08:38:07.195" v="19709" actId="700"/>
          <ac:spMkLst>
            <pc:docMk/>
            <pc:sldMk cId="4114606848" sldId="6948"/>
            <ac:spMk id="5" creationId="{241E913B-BAFA-B881-B247-2F067558A4E8}"/>
          </ac:spMkLst>
        </pc:spChg>
        <pc:spChg chg="add mod ord">
          <ac:chgData name="Esther Venegas Valle" userId="be75e783-1dbc-4492-8f22-2ba60a158668" providerId="ADAL" clId="{AF6A3956-2B46-4A4A-A699-EA5AD0069AB6}" dt="2025-06-03T08:38:07.195" v="19709" actId="700"/>
          <ac:spMkLst>
            <pc:docMk/>
            <pc:sldMk cId="4114606848" sldId="6948"/>
            <ac:spMk id="6" creationId="{0F76E8E6-3FBC-939E-551D-67406DCE7C79}"/>
          </ac:spMkLst>
        </pc:spChg>
        <pc:spChg chg="mod ord">
          <ac:chgData name="Esther Venegas Valle" userId="be75e783-1dbc-4492-8f22-2ba60a158668" providerId="ADAL" clId="{AF6A3956-2B46-4A4A-A699-EA5AD0069AB6}" dt="2025-06-03T08:46:18.876" v="20322" actId="20577"/>
          <ac:spMkLst>
            <pc:docMk/>
            <pc:sldMk cId="4114606848" sldId="6948"/>
            <ac:spMk id="7" creationId="{6FCAD5C6-36E3-9E09-0A11-977BE3656494}"/>
          </ac:spMkLst>
        </pc:spChg>
        <pc:spChg chg="add mod">
          <ac:chgData name="Esther Venegas Valle" userId="be75e783-1dbc-4492-8f22-2ba60a158668" providerId="ADAL" clId="{AF6A3956-2B46-4A4A-A699-EA5AD0069AB6}" dt="2025-06-03T08:41:33.207" v="19894" actId="207"/>
          <ac:spMkLst>
            <pc:docMk/>
            <pc:sldMk cId="4114606848" sldId="6948"/>
            <ac:spMk id="9" creationId="{8C47434C-D5FD-12A7-C5FB-0F579171F5FF}"/>
          </ac:spMkLst>
        </pc:spChg>
        <pc:spChg chg="add mod">
          <ac:chgData name="Esther Venegas Valle" userId="be75e783-1dbc-4492-8f22-2ba60a158668" providerId="ADAL" clId="{AF6A3956-2B46-4A4A-A699-EA5AD0069AB6}" dt="2025-06-03T08:43:33.595" v="20019" actId="20577"/>
          <ac:spMkLst>
            <pc:docMk/>
            <pc:sldMk cId="4114606848" sldId="6948"/>
            <ac:spMk id="10" creationId="{C3941E45-7A09-B233-8BAD-EE8C76697BE6}"/>
          </ac:spMkLst>
        </pc:spChg>
        <pc:spChg chg="add mod">
          <ac:chgData name="Esther Venegas Valle" userId="be75e783-1dbc-4492-8f22-2ba60a158668" providerId="ADAL" clId="{AF6A3956-2B46-4A4A-A699-EA5AD0069AB6}" dt="2025-06-03T08:44:29.156" v="20120" actId="20577"/>
          <ac:spMkLst>
            <pc:docMk/>
            <pc:sldMk cId="4114606848" sldId="6948"/>
            <ac:spMk id="11" creationId="{E123DAF2-8510-6DF0-DC6A-6D2CC22B5FD6}"/>
          </ac:spMkLst>
        </pc:spChg>
        <pc:spChg chg="mod">
          <ac:chgData name="Esther Venegas Valle" userId="be75e783-1dbc-4492-8f22-2ba60a158668" providerId="ADAL" clId="{AF6A3956-2B46-4A4A-A699-EA5AD0069AB6}" dt="2025-06-04T10:02:05.767" v="39485" actId="20577"/>
          <ac:spMkLst>
            <pc:docMk/>
            <pc:sldMk cId="4114606848" sldId="6948"/>
            <ac:spMk id="12" creationId="{524B0BB5-B3EF-4FE0-B423-AA8D5BD6B716}"/>
          </ac:spMkLst>
        </pc:spChg>
        <pc:spChg chg="add mod">
          <ac:chgData name="Esther Venegas Valle" userId="be75e783-1dbc-4492-8f22-2ba60a158668" providerId="ADAL" clId="{AF6A3956-2B46-4A4A-A699-EA5AD0069AB6}" dt="2025-06-04T10:02:12.854" v="39507" actId="20577"/>
          <ac:spMkLst>
            <pc:docMk/>
            <pc:sldMk cId="4114606848" sldId="6948"/>
            <ac:spMk id="15" creationId="{ABB2D51E-8F9E-4968-1A4E-F56EFCE4C22B}"/>
          </ac:spMkLst>
        </pc:spChg>
        <pc:spChg chg="add mod">
          <ac:chgData name="Esther Venegas Valle" userId="be75e783-1dbc-4492-8f22-2ba60a158668" providerId="ADAL" clId="{AF6A3956-2B46-4A4A-A699-EA5AD0069AB6}" dt="2025-06-03T08:45:30.160" v="20247" actId="20577"/>
          <ac:spMkLst>
            <pc:docMk/>
            <pc:sldMk cId="4114606848" sldId="6948"/>
            <ac:spMk id="17" creationId="{42964E5F-6F06-9AAC-7F27-3C8F59AB4F8A}"/>
          </ac:spMkLst>
        </pc:spChg>
        <pc:spChg chg="add mod">
          <ac:chgData name="Esther Venegas Valle" userId="be75e783-1dbc-4492-8f22-2ba60a158668" providerId="ADAL" clId="{AF6A3956-2B46-4A4A-A699-EA5AD0069AB6}" dt="2025-06-03T08:45:46.630" v="20312" actId="20577"/>
          <ac:spMkLst>
            <pc:docMk/>
            <pc:sldMk cId="4114606848" sldId="6948"/>
            <ac:spMk id="18" creationId="{B44B8847-5590-1871-E6FC-907495E0FCAB}"/>
          </ac:spMkLst>
        </pc:spChg>
        <pc:picChg chg="add mod">
          <ac:chgData name="Esther Venegas Valle" userId="be75e783-1dbc-4492-8f22-2ba60a158668" providerId="ADAL" clId="{AF6A3956-2B46-4A4A-A699-EA5AD0069AB6}" dt="2025-06-03T08:38:13.588" v="19710"/>
          <ac:picMkLst>
            <pc:docMk/>
            <pc:sldMk cId="4114606848" sldId="6948"/>
            <ac:picMk id="8" creationId="{94CE03F9-DDC9-5DCD-6E6F-63DB216F14DF}"/>
          </ac:picMkLst>
        </pc:picChg>
      </pc:sldChg>
      <pc:sldChg chg="addSp delSp modSp new mod delAnim modAnim modNotesTx">
        <pc:chgData name="Esther Venegas Valle" userId="be75e783-1dbc-4492-8f22-2ba60a158668" providerId="ADAL" clId="{AF6A3956-2B46-4A4A-A699-EA5AD0069AB6}" dt="2025-06-04T10:13:42.612" v="40957" actId="20577"/>
        <pc:sldMkLst>
          <pc:docMk/>
          <pc:sldMk cId="2429166406" sldId="6949"/>
        </pc:sldMkLst>
        <pc:spChg chg="mod">
          <ac:chgData name="Esther Venegas Valle" userId="be75e783-1dbc-4492-8f22-2ba60a158668" providerId="ADAL" clId="{AF6A3956-2B46-4A4A-A699-EA5AD0069AB6}" dt="2025-06-03T09:34:12.109" v="20437" actId="20577"/>
          <ac:spMkLst>
            <pc:docMk/>
            <pc:sldMk cId="2429166406" sldId="6949"/>
            <ac:spMk id="2" creationId="{20EB45FA-873E-37E2-91BB-23B401B771FB}"/>
          </ac:spMkLst>
        </pc:spChg>
        <pc:spChg chg="mod">
          <ac:chgData name="Esther Venegas Valle" userId="be75e783-1dbc-4492-8f22-2ba60a158668" providerId="ADAL" clId="{AF6A3956-2B46-4A4A-A699-EA5AD0069AB6}" dt="2025-06-03T09:37:45.095" v="20515"/>
          <ac:spMkLst>
            <pc:docMk/>
            <pc:sldMk cId="2429166406" sldId="6949"/>
            <ac:spMk id="12" creationId="{376BAED7-0D62-977D-71D6-5B24D405EBD7}"/>
          </ac:spMkLst>
        </pc:spChg>
        <pc:spChg chg="mod">
          <ac:chgData name="Esther Venegas Valle" userId="be75e783-1dbc-4492-8f22-2ba60a158668" providerId="ADAL" clId="{AF6A3956-2B46-4A4A-A699-EA5AD0069AB6}" dt="2025-06-03T09:42:37.454" v="20950" actId="113"/>
          <ac:spMkLst>
            <pc:docMk/>
            <pc:sldMk cId="2429166406" sldId="6949"/>
            <ac:spMk id="13" creationId="{D58FF7BA-87C5-E54F-B4CA-143AB5159C6E}"/>
          </ac:spMkLst>
        </pc:spChg>
        <pc:spChg chg="mod">
          <ac:chgData name="Esther Venegas Valle" userId="be75e783-1dbc-4492-8f22-2ba60a158668" providerId="ADAL" clId="{AF6A3956-2B46-4A4A-A699-EA5AD0069AB6}" dt="2025-06-03T09:38:19.419" v="20565" actId="14100"/>
          <ac:spMkLst>
            <pc:docMk/>
            <pc:sldMk cId="2429166406" sldId="6949"/>
            <ac:spMk id="14" creationId="{B4CC9479-A3B7-9998-BDCB-FAD59D0CB867}"/>
          </ac:spMkLst>
        </pc:spChg>
        <pc:spChg chg="mod">
          <ac:chgData name="Esther Venegas Valle" userId="be75e783-1dbc-4492-8f22-2ba60a158668" providerId="ADAL" clId="{AF6A3956-2B46-4A4A-A699-EA5AD0069AB6}" dt="2025-06-03T09:38:22.858" v="20566" actId="1076"/>
          <ac:spMkLst>
            <pc:docMk/>
            <pc:sldMk cId="2429166406" sldId="6949"/>
            <ac:spMk id="15" creationId="{34A4A092-611B-BA40-64C2-6D5C19279096}"/>
          </ac:spMkLst>
        </pc:spChg>
        <pc:spChg chg="mod">
          <ac:chgData name="Esther Venegas Valle" userId="be75e783-1dbc-4492-8f22-2ba60a158668" providerId="ADAL" clId="{AF6A3956-2B46-4A4A-A699-EA5AD0069AB6}" dt="2025-06-03T09:37:45.095" v="20515"/>
          <ac:spMkLst>
            <pc:docMk/>
            <pc:sldMk cId="2429166406" sldId="6949"/>
            <ac:spMk id="17" creationId="{5C61D8A7-4B20-2C0F-6D4F-7AEE7EB89C5B}"/>
          </ac:spMkLst>
        </pc:spChg>
        <pc:spChg chg="mod">
          <ac:chgData name="Esther Venegas Valle" userId="be75e783-1dbc-4492-8f22-2ba60a158668" providerId="ADAL" clId="{AF6A3956-2B46-4A4A-A699-EA5AD0069AB6}" dt="2025-06-03T09:43:23.377" v="20952"/>
          <ac:spMkLst>
            <pc:docMk/>
            <pc:sldMk cId="2429166406" sldId="6949"/>
            <ac:spMk id="23" creationId="{FFE0C94B-96E5-C230-8208-5B5486F5AF11}"/>
          </ac:spMkLst>
        </pc:spChg>
        <pc:grpChg chg="add mod">
          <ac:chgData name="Esther Venegas Valle" userId="be75e783-1dbc-4492-8f22-2ba60a158668" providerId="ADAL" clId="{AF6A3956-2B46-4A4A-A699-EA5AD0069AB6}" dt="2025-06-03T09:37:48.261" v="20516" actId="14100"/>
          <ac:grpSpMkLst>
            <pc:docMk/>
            <pc:sldMk cId="2429166406" sldId="6949"/>
            <ac:grpSpMk id="11" creationId="{DD1336D8-01C4-38E6-DF70-C73D0240D1E8}"/>
          </ac:grpSpMkLst>
        </pc:grpChg>
        <pc:grpChg chg="add mod">
          <ac:chgData name="Esther Venegas Valle" userId="be75e783-1dbc-4492-8f22-2ba60a158668" providerId="ADAL" clId="{AF6A3956-2B46-4A4A-A699-EA5AD0069AB6}" dt="2025-06-03T09:43:23.377" v="20952"/>
          <ac:grpSpMkLst>
            <pc:docMk/>
            <pc:sldMk cId="2429166406" sldId="6949"/>
            <ac:grpSpMk id="22" creationId="{3C031839-1F2B-06C6-9EF1-3C70E01F5F04}"/>
          </ac:grpSpMkLst>
        </pc:grpChg>
        <pc:picChg chg="add mod">
          <ac:chgData name="Esther Venegas Valle" userId="be75e783-1dbc-4492-8f22-2ba60a158668" providerId="ADAL" clId="{AF6A3956-2B46-4A4A-A699-EA5AD0069AB6}" dt="2025-06-03T09:38:42.148" v="20570" actId="1076"/>
          <ac:picMkLst>
            <pc:docMk/>
            <pc:sldMk cId="2429166406" sldId="6949"/>
            <ac:picMk id="8" creationId="{784C185A-FBBF-EA59-4411-E2E6AE2B5505}"/>
          </ac:picMkLst>
        </pc:picChg>
        <pc:picChg chg="add mod">
          <ac:chgData name="Esther Venegas Valle" userId="be75e783-1dbc-4492-8f22-2ba60a158668" providerId="ADAL" clId="{AF6A3956-2B46-4A4A-A699-EA5AD0069AB6}" dt="2025-06-03T09:38:51.021" v="20574" actId="207"/>
          <ac:picMkLst>
            <pc:docMk/>
            <pc:sldMk cId="2429166406" sldId="6949"/>
            <ac:picMk id="20" creationId="{5CD6A8EB-2A71-B2D9-3F3C-5FFE7094C1D4}"/>
          </ac:picMkLst>
        </pc:picChg>
        <pc:picChg chg="add mod">
          <ac:chgData name="Esther Venegas Valle" userId="be75e783-1dbc-4492-8f22-2ba60a158668" providerId="ADAL" clId="{AF6A3956-2B46-4A4A-A699-EA5AD0069AB6}" dt="2025-06-03T09:43:05.757" v="20951"/>
          <ac:picMkLst>
            <pc:docMk/>
            <pc:sldMk cId="2429166406" sldId="6949"/>
            <ac:picMk id="21" creationId="{655DB249-CC9E-FC4E-548C-FADD01805522}"/>
          </ac:picMkLst>
        </pc:picChg>
        <pc:picChg chg="mod">
          <ac:chgData name="Esther Venegas Valle" userId="be75e783-1dbc-4492-8f22-2ba60a158668" providerId="ADAL" clId="{AF6A3956-2B46-4A4A-A699-EA5AD0069AB6}" dt="2025-06-03T09:43:23.377" v="20952"/>
          <ac:picMkLst>
            <pc:docMk/>
            <pc:sldMk cId="2429166406" sldId="6949"/>
            <ac:picMk id="24" creationId="{E062D0FA-15AE-3EA7-304E-1FCDE725BB5A}"/>
          </ac:picMkLst>
        </pc:picChg>
      </pc:sldChg>
      <pc:sldChg chg="addSp delSp modSp add del mod modClrScheme modAnim chgLayout">
        <pc:chgData name="Esther Venegas Valle" userId="be75e783-1dbc-4492-8f22-2ba60a158668" providerId="ADAL" clId="{AF6A3956-2B46-4A4A-A699-EA5AD0069AB6}" dt="2025-06-03T11:15:54.847" v="22787" actId="47"/>
        <pc:sldMkLst>
          <pc:docMk/>
          <pc:sldMk cId="1152543938" sldId="6950"/>
        </pc:sldMkLst>
      </pc:sldChg>
      <pc:sldChg chg="addSp delSp modSp add mod delAnim modAnim modNotesTx">
        <pc:chgData name="Esther Venegas Valle" userId="be75e783-1dbc-4492-8f22-2ba60a158668" providerId="ADAL" clId="{AF6A3956-2B46-4A4A-A699-EA5AD0069AB6}" dt="2025-06-04T10:12:53.103" v="40911" actId="113"/>
        <pc:sldMkLst>
          <pc:docMk/>
          <pc:sldMk cId="1131433438" sldId="6951"/>
        </pc:sldMkLst>
        <pc:spChg chg="add mod">
          <ac:chgData name="Esther Venegas Valle" userId="be75e783-1dbc-4492-8f22-2ba60a158668" providerId="ADAL" clId="{AF6A3956-2B46-4A4A-A699-EA5AD0069AB6}" dt="2025-06-03T09:54:13.747" v="21868" actId="207"/>
          <ac:spMkLst>
            <pc:docMk/>
            <pc:sldMk cId="1131433438" sldId="6951"/>
            <ac:spMk id="3" creationId="{E940C10B-E22E-CEC4-01B7-EB0505EFEDE1}"/>
          </ac:spMkLst>
        </pc:spChg>
        <pc:spChg chg="add mod">
          <ac:chgData name="Esther Venegas Valle" userId="be75e783-1dbc-4492-8f22-2ba60a158668" providerId="ADAL" clId="{AF6A3956-2B46-4A4A-A699-EA5AD0069AB6}" dt="2025-06-03T09:52:24.909" v="21680" actId="14100"/>
          <ac:spMkLst>
            <pc:docMk/>
            <pc:sldMk cId="1131433438" sldId="6951"/>
            <ac:spMk id="4" creationId="{CC3650E8-2B63-D383-C2BC-B61ABF4A0679}"/>
          </ac:spMkLst>
        </pc:spChg>
        <pc:spChg chg="mod">
          <ac:chgData name="Esther Venegas Valle" userId="be75e783-1dbc-4492-8f22-2ba60a158668" providerId="ADAL" clId="{AF6A3956-2B46-4A4A-A699-EA5AD0069AB6}" dt="2025-06-03T09:54:03.556" v="21865" actId="207"/>
          <ac:spMkLst>
            <pc:docMk/>
            <pc:sldMk cId="1131433438" sldId="6951"/>
            <ac:spMk id="9" creationId="{A61F5789-DA46-FF71-57A4-1FCF0325578C}"/>
          </ac:spMkLst>
        </pc:spChg>
        <pc:spChg chg="mod">
          <ac:chgData name="Esther Venegas Valle" userId="be75e783-1dbc-4492-8f22-2ba60a158668" providerId="ADAL" clId="{AF6A3956-2B46-4A4A-A699-EA5AD0069AB6}" dt="2025-06-03T09:54:10.523" v="21867" actId="207"/>
          <ac:spMkLst>
            <pc:docMk/>
            <pc:sldMk cId="1131433438" sldId="6951"/>
            <ac:spMk id="10" creationId="{1CE9BEFF-806D-F5B6-682A-D6F868F0D909}"/>
          </ac:spMkLst>
        </pc:spChg>
        <pc:spChg chg="add mod">
          <ac:chgData name="Esther Venegas Valle" userId="be75e783-1dbc-4492-8f22-2ba60a158668" providerId="ADAL" clId="{AF6A3956-2B46-4A4A-A699-EA5AD0069AB6}" dt="2025-06-03T09:53:24.386" v="21860" actId="1076"/>
          <ac:spMkLst>
            <pc:docMk/>
            <pc:sldMk cId="1131433438" sldId="6951"/>
            <ac:spMk id="11" creationId="{C4A93A75-8B25-D124-73DD-870A31116E24}"/>
          </ac:spMkLst>
        </pc:spChg>
        <pc:spChg chg="add mod">
          <ac:chgData name="Esther Venegas Valle" userId="be75e783-1dbc-4492-8f22-2ba60a158668" providerId="ADAL" clId="{AF6A3956-2B46-4A4A-A699-EA5AD0069AB6}" dt="2025-06-03T09:55:40.442" v="21929" actId="1076"/>
          <ac:spMkLst>
            <pc:docMk/>
            <pc:sldMk cId="1131433438" sldId="6951"/>
            <ac:spMk id="13" creationId="{FD85C681-EF4B-C821-B253-C9A5B28120B3}"/>
          </ac:spMkLst>
        </pc:spChg>
        <pc:picChg chg="add mod">
          <ac:chgData name="Esther Venegas Valle" userId="be75e783-1dbc-4492-8f22-2ba60a158668" providerId="ADAL" clId="{AF6A3956-2B46-4A4A-A699-EA5AD0069AB6}" dt="2025-06-03T09:56:01.833" v="21933" actId="207"/>
          <ac:picMkLst>
            <pc:docMk/>
            <pc:sldMk cId="1131433438" sldId="6951"/>
            <ac:picMk id="15" creationId="{F5247A6E-E67F-FB30-BB99-9D21E18A8480}"/>
          </ac:picMkLst>
        </pc:picChg>
      </pc:sldChg>
      <pc:sldChg chg="addSp delSp modSp add mod delAnim modAnim modNotesTx">
        <pc:chgData name="Esther Venegas Valle" userId="be75e783-1dbc-4492-8f22-2ba60a158668" providerId="ADAL" clId="{AF6A3956-2B46-4A4A-A699-EA5AD0069AB6}" dt="2025-06-04T10:13:01.742" v="40912"/>
        <pc:sldMkLst>
          <pc:docMk/>
          <pc:sldMk cId="1493901345" sldId="6952"/>
        </pc:sldMkLst>
        <pc:spChg chg="mod">
          <ac:chgData name="Esther Venegas Valle" userId="be75e783-1dbc-4492-8f22-2ba60a158668" providerId="ADAL" clId="{AF6A3956-2B46-4A4A-A699-EA5AD0069AB6}" dt="2025-06-03T11:13:44.519" v="22753" actId="207"/>
          <ac:spMkLst>
            <pc:docMk/>
            <pc:sldMk cId="1493901345" sldId="6952"/>
            <ac:spMk id="3" creationId="{7A295D52-7EE8-B655-1863-FB1BFF0D9228}"/>
          </ac:spMkLst>
        </pc:spChg>
        <pc:spChg chg="mod">
          <ac:chgData name="Esther Venegas Valle" userId="be75e783-1dbc-4492-8f22-2ba60a158668" providerId="ADAL" clId="{AF6A3956-2B46-4A4A-A699-EA5AD0069AB6}" dt="2025-06-03T11:13:50.674" v="22754" actId="207"/>
          <ac:spMkLst>
            <pc:docMk/>
            <pc:sldMk cId="1493901345" sldId="6952"/>
            <ac:spMk id="9" creationId="{8A8AA4C4-8EA8-87EF-442A-D772E582A365}"/>
          </ac:spMkLst>
        </pc:spChg>
        <pc:spChg chg="mod">
          <ac:chgData name="Esther Venegas Valle" userId="be75e783-1dbc-4492-8f22-2ba60a158668" providerId="ADAL" clId="{AF6A3956-2B46-4A4A-A699-EA5AD0069AB6}" dt="2025-06-03T09:59:12.688" v="22401" actId="1076"/>
          <ac:spMkLst>
            <pc:docMk/>
            <pc:sldMk cId="1493901345" sldId="6952"/>
            <ac:spMk id="10" creationId="{C65E3CFE-3B36-E934-7738-AEFAA139B528}"/>
          </ac:spMkLst>
        </pc:spChg>
        <pc:spChg chg="mod">
          <ac:chgData name="Esther Venegas Valle" userId="be75e783-1dbc-4492-8f22-2ba60a158668" providerId="ADAL" clId="{AF6A3956-2B46-4A4A-A699-EA5AD0069AB6}" dt="2025-06-03T11:07:14.520" v="22633" actId="1076"/>
          <ac:spMkLst>
            <pc:docMk/>
            <pc:sldMk cId="1493901345" sldId="6952"/>
            <ac:spMk id="11" creationId="{B1DC05C7-9BD7-5CBE-224C-01402A4FFAD1}"/>
          </ac:spMkLst>
        </pc:spChg>
        <pc:spChg chg="add mod">
          <ac:chgData name="Esther Venegas Valle" userId="be75e783-1dbc-4492-8f22-2ba60a158668" providerId="ADAL" clId="{AF6A3956-2B46-4A4A-A699-EA5AD0069AB6}" dt="2025-06-03T11:12:57.732" v="22636" actId="14100"/>
          <ac:spMkLst>
            <pc:docMk/>
            <pc:sldMk cId="1493901345" sldId="6952"/>
            <ac:spMk id="12" creationId="{0CC06BF3-0A19-A0A1-AC89-E36C4FA16490}"/>
          </ac:spMkLst>
        </pc:spChg>
        <pc:spChg chg="add mod">
          <ac:chgData name="Esther Venegas Valle" userId="be75e783-1dbc-4492-8f22-2ba60a158668" providerId="ADAL" clId="{AF6A3956-2B46-4A4A-A699-EA5AD0069AB6}" dt="2025-06-03T11:13:38.508" v="22752" actId="20577"/>
          <ac:spMkLst>
            <pc:docMk/>
            <pc:sldMk cId="1493901345" sldId="6952"/>
            <ac:spMk id="14" creationId="{3F33F193-CF86-F943-302D-51950DFAA6D4}"/>
          </ac:spMkLst>
        </pc:spChg>
        <pc:spChg chg="mod">
          <ac:chgData name="Esther Venegas Valle" userId="be75e783-1dbc-4492-8f22-2ba60a158668" providerId="ADAL" clId="{AF6A3956-2B46-4A4A-A699-EA5AD0069AB6}" dt="2025-06-03T09:59:17.705" v="22403" actId="14100"/>
          <ac:spMkLst>
            <pc:docMk/>
            <pc:sldMk cId="1493901345" sldId="6952"/>
            <ac:spMk id="16" creationId="{9CF5207D-64FD-9FED-AAAF-883382EDDB62}"/>
          </ac:spMkLst>
        </pc:spChg>
        <pc:spChg chg="add mod">
          <ac:chgData name="Esther Venegas Valle" userId="be75e783-1dbc-4492-8f22-2ba60a158668" providerId="ADAL" clId="{AF6A3956-2B46-4A4A-A699-EA5AD0069AB6}" dt="2025-06-03T11:14:27.021" v="22777" actId="1076"/>
          <ac:spMkLst>
            <pc:docMk/>
            <pc:sldMk cId="1493901345" sldId="6952"/>
            <ac:spMk id="17" creationId="{763EC72C-A17C-0E45-52D9-D3A7F5856169}"/>
          </ac:spMkLst>
        </pc:spChg>
        <pc:spChg chg="mod">
          <ac:chgData name="Esther Venegas Valle" userId="be75e783-1dbc-4492-8f22-2ba60a158668" providerId="ADAL" clId="{AF6A3956-2B46-4A4A-A699-EA5AD0069AB6}" dt="2025-06-03T09:59:28.003" v="22432" actId="20577"/>
          <ac:spMkLst>
            <pc:docMk/>
            <pc:sldMk cId="1493901345" sldId="6952"/>
            <ac:spMk id="18" creationId="{9E491AA3-2861-4FE3-0EB8-141B1FB708FC}"/>
          </ac:spMkLst>
        </pc:spChg>
        <pc:spChg chg="mod">
          <ac:chgData name="Esther Venegas Valle" userId="be75e783-1dbc-4492-8f22-2ba60a158668" providerId="ADAL" clId="{AF6A3956-2B46-4A4A-A699-EA5AD0069AB6}" dt="2025-06-03T09:59:40.123" v="22452" actId="20577"/>
          <ac:spMkLst>
            <pc:docMk/>
            <pc:sldMk cId="1493901345" sldId="6952"/>
            <ac:spMk id="19" creationId="{FEF479FB-F883-08DB-EE3F-9BC0207DB4A5}"/>
          </ac:spMkLst>
        </pc:spChg>
        <pc:spChg chg="mod">
          <ac:chgData name="Esther Venegas Valle" userId="be75e783-1dbc-4492-8f22-2ba60a158668" providerId="ADAL" clId="{AF6A3956-2B46-4A4A-A699-EA5AD0069AB6}" dt="2025-06-03T09:59:33.619" v="22434" actId="14100"/>
          <ac:spMkLst>
            <pc:docMk/>
            <pc:sldMk cId="1493901345" sldId="6952"/>
            <ac:spMk id="25" creationId="{3CA5A816-B706-FCD9-48C2-26CBBE447493}"/>
          </ac:spMkLst>
        </pc:spChg>
        <pc:spChg chg="mod">
          <ac:chgData name="Esther Venegas Valle" userId="be75e783-1dbc-4492-8f22-2ba60a158668" providerId="ADAL" clId="{AF6A3956-2B46-4A4A-A699-EA5AD0069AB6}" dt="2025-06-03T10:00:10.934" v="22520" actId="1076"/>
          <ac:spMkLst>
            <pc:docMk/>
            <pc:sldMk cId="1493901345" sldId="6952"/>
            <ac:spMk id="27" creationId="{F3A99F80-8175-1439-2685-183F69055C2D}"/>
          </ac:spMkLst>
        </pc:spChg>
        <pc:spChg chg="mod">
          <ac:chgData name="Esther Venegas Valle" userId="be75e783-1dbc-4492-8f22-2ba60a158668" providerId="ADAL" clId="{AF6A3956-2B46-4A4A-A699-EA5AD0069AB6}" dt="2025-06-03T09:57:45.159" v="22182" actId="14100"/>
          <ac:spMkLst>
            <pc:docMk/>
            <pc:sldMk cId="1493901345" sldId="6952"/>
            <ac:spMk id="28" creationId="{520D366E-FB1E-12FC-D153-ADD5D884246A}"/>
          </ac:spMkLst>
        </pc:spChg>
        <pc:spChg chg="mod">
          <ac:chgData name="Esther Venegas Valle" userId="be75e783-1dbc-4492-8f22-2ba60a158668" providerId="ADAL" clId="{AF6A3956-2B46-4A4A-A699-EA5AD0069AB6}" dt="2025-06-03T09:57:47.791" v="22183" actId="1076"/>
          <ac:spMkLst>
            <pc:docMk/>
            <pc:sldMk cId="1493901345" sldId="6952"/>
            <ac:spMk id="29" creationId="{E39CE2A2-AC36-A298-BCDB-1266372D7A7C}"/>
          </ac:spMkLst>
        </pc:spChg>
        <pc:spChg chg="mod">
          <ac:chgData name="Esther Venegas Valle" userId="be75e783-1dbc-4492-8f22-2ba60a158668" providerId="ADAL" clId="{AF6A3956-2B46-4A4A-A699-EA5AD0069AB6}" dt="2025-06-03T09:57:07.295" v="22077" actId="14100"/>
          <ac:spMkLst>
            <pc:docMk/>
            <pc:sldMk cId="1493901345" sldId="6952"/>
            <ac:spMk id="30" creationId="{3A60ABFA-09BF-304D-98C4-3F2B0CC64B87}"/>
          </ac:spMkLst>
        </pc:spChg>
        <pc:spChg chg="mod">
          <ac:chgData name="Esther Venegas Valle" userId="be75e783-1dbc-4492-8f22-2ba60a158668" providerId="ADAL" clId="{AF6A3956-2B46-4A4A-A699-EA5AD0069AB6}" dt="2025-06-03T09:57:21.562" v="22103" actId="14100"/>
          <ac:spMkLst>
            <pc:docMk/>
            <pc:sldMk cId="1493901345" sldId="6952"/>
            <ac:spMk id="31" creationId="{263DE76E-428D-2498-1FA8-94BDB4195C92}"/>
          </ac:spMkLst>
        </pc:spChg>
      </pc:sldChg>
      <pc:sldChg chg="addSp delSp modSp add mod modNotesTx">
        <pc:chgData name="Esther Venegas Valle" userId="be75e783-1dbc-4492-8f22-2ba60a158668" providerId="ADAL" clId="{AF6A3956-2B46-4A4A-A699-EA5AD0069AB6}" dt="2025-06-04T10:14:10.812" v="41006" actId="33524"/>
        <pc:sldMkLst>
          <pc:docMk/>
          <pc:sldMk cId="3261521992" sldId="6953"/>
        </pc:sldMkLst>
        <pc:spChg chg="mod">
          <ac:chgData name="Esther Venegas Valle" userId="be75e783-1dbc-4492-8f22-2ba60a158668" providerId="ADAL" clId="{AF6A3956-2B46-4A4A-A699-EA5AD0069AB6}" dt="2025-06-03T11:16:10.819" v="22792" actId="20577"/>
          <ac:spMkLst>
            <pc:docMk/>
            <pc:sldMk cId="3261521992" sldId="6953"/>
            <ac:spMk id="2" creationId="{2CE0D48D-5F61-B82E-36AC-128523E05A48}"/>
          </ac:spMkLst>
        </pc:spChg>
        <pc:spChg chg="mod">
          <ac:chgData name="Esther Venegas Valle" userId="be75e783-1dbc-4492-8f22-2ba60a158668" providerId="ADAL" clId="{AF6A3956-2B46-4A4A-A699-EA5AD0069AB6}" dt="2025-06-03T11:21:04.665" v="23154" actId="14100"/>
          <ac:spMkLst>
            <pc:docMk/>
            <pc:sldMk cId="3261521992" sldId="6953"/>
            <ac:spMk id="12" creationId="{62356123-08D3-81DC-CD5E-ABB8FF765CE1}"/>
          </ac:spMkLst>
        </pc:spChg>
        <pc:spChg chg="mod">
          <ac:chgData name="Esther Venegas Valle" userId="be75e783-1dbc-4492-8f22-2ba60a158668" providerId="ADAL" clId="{AF6A3956-2B46-4A4A-A699-EA5AD0069AB6}" dt="2025-06-03T11:21:36.290" v="23160" actId="20577"/>
          <ac:spMkLst>
            <pc:docMk/>
            <pc:sldMk cId="3261521992" sldId="6953"/>
            <ac:spMk id="13" creationId="{C888B22E-09C3-0C47-B594-D33567E3E03B}"/>
          </ac:spMkLst>
        </pc:spChg>
        <pc:spChg chg="mod">
          <ac:chgData name="Esther Venegas Valle" userId="be75e783-1dbc-4492-8f22-2ba60a158668" providerId="ADAL" clId="{AF6A3956-2B46-4A4A-A699-EA5AD0069AB6}" dt="2025-06-03T11:17:04.490" v="22808" actId="14100"/>
          <ac:spMkLst>
            <pc:docMk/>
            <pc:sldMk cId="3261521992" sldId="6953"/>
            <ac:spMk id="14" creationId="{1B56698B-3087-1D15-3F34-348EC99B50E0}"/>
          </ac:spMkLst>
        </pc:spChg>
        <pc:spChg chg="mod">
          <ac:chgData name="Esther Venegas Valle" userId="be75e783-1dbc-4492-8f22-2ba60a158668" providerId="ADAL" clId="{AF6A3956-2B46-4A4A-A699-EA5AD0069AB6}" dt="2025-06-03T11:17:01.348" v="22807" actId="1076"/>
          <ac:spMkLst>
            <pc:docMk/>
            <pc:sldMk cId="3261521992" sldId="6953"/>
            <ac:spMk id="15" creationId="{062BBD06-6726-CD65-1AAD-5300014E5999}"/>
          </ac:spMkLst>
        </pc:spChg>
        <pc:spChg chg="mod">
          <ac:chgData name="Esther Venegas Valle" userId="be75e783-1dbc-4492-8f22-2ba60a158668" providerId="ADAL" clId="{AF6A3956-2B46-4A4A-A699-EA5AD0069AB6}" dt="2025-06-03T11:17:11.778" v="22810" actId="1076"/>
          <ac:spMkLst>
            <pc:docMk/>
            <pc:sldMk cId="3261521992" sldId="6953"/>
            <ac:spMk id="17" creationId="{4C0F8418-ABFC-D9EC-A20B-68BFE8476A50}"/>
          </ac:spMkLst>
        </pc:spChg>
        <pc:grpChg chg="mod">
          <ac:chgData name="Esther Venegas Valle" userId="be75e783-1dbc-4492-8f22-2ba60a158668" providerId="ADAL" clId="{AF6A3956-2B46-4A4A-A699-EA5AD0069AB6}" dt="2025-06-03T11:18:35.288" v="22842" actId="1076"/>
          <ac:grpSpMkLst>
            <pc:docMk/>
            <pc:sldMk cId="3261521992" sldId="6953"/>
            <ac:grpSpMk id="11" creationId="{92C5DE5D-ADA8-E8B8-ED70-5B8CA92C1DB6}"/>
          </ac:grpSpMkLst>
        </pc:grpChg>
        <pc:picChg chg="add mod">
          <ac:chgData name="Esther Venegas Valle" userId="be75e783-1dbc-4492-8f22-2ba60a158668" providerId="ADAL" clId="{AF6A3956-2B46-4A4A-A699-EA5AD0069AB6}" dt="2025-06-03T11:46:33.165" v="24361" actId="208"/>
          <ac:picMkLst>
            <pc:docMk/>
            <pc:sldMk cId="3261521992" sldId="6953"/>
            <ac:picMk id="9" creationId="{6C7CCE56-231F-BAA9-1A86-4C3821B1A69D}"/>
          </ac:picMkLst>
        </pc:picChg>
        <pc:picChg chg="mod">
          <ac:chgData name="Esther Venegas Valle" userId="be75e783-1dbc-4492-8f22-2ba60a158668" providerId="ADAL" clId="{AF6A3956-2B46-4A4A-A699-EA5AD0069AB6}" dt="2025-06-03T11:18:38.806" v="22843" actId="1076"/>
          <ac:picMkLst>
            <pc:docMk/>
            <pc:sldMk cId="3261521992" sldId="6953"/>
            <ac:picMk id="20" creationId="{8F4988A6-569E-BD7A-954A-7E1C3AE08937}"/>
          </ac:picMkLst>
        </pc:picChg>
      </pc:sldChg>
      <pc:sldChg chg="addSp delSp modSp add mod delAnim modAnim modNotesTx">
        <pc:chgData name="Esther Venegas Valle" userId="be75e783-1dbc-4492-8f22-2ba60a158668" providerId="ADAL" clId="{AF6A3956-2B46-4A4A-A699-EA5AD0069AB6}" dt="2025-06-04T10:13:13.026" v="40914"/>
        <pc:sldMkLst>
          <pc:docMk/>
          <pc:sldMk cId="1102526808" sldId="6954"/>
        </pc:sldMkLst>
        <pc:spChg chg="mod">
          <ac:chgData name="Esther Venegas Valle" userId="be75e783-1dbc-4492-8f22-2ba60a158668" providerId="ADAL" clId="{AF6A3956-2B46-4A4A-A699-EA5AD0069AB6}" dt="2025-06-03T11:22:00.382" v="23165" actId="20577"/>
          <ac:spMkLst>
            <pc:docMk/>
            <pc:sldMk cId="1102526808" sldId="6954"/>
            <ac:spMk id="2" creationId="{8451E965-D5E1-9A80-E928-2A9DD2AE5442}"/>
          </ac:spMkLst>
        </pc:spChg>
        <pc:spChg chg="mod">
          <ac:chgData name="Esther Venegas Valle" userId="be75e783-1dbc-4492-8f22-2ba60a158668" providerId="ADAL" clId="{AF6A3956-2B46-4A4A-A699-EA5AD0069AB6}" dt="2025-06-03T13:40:02.639" v="30987" actId="1076"/>
          <ac:spMkLst>
            <pc:docMk/>
            <pc:sldMk cId="1102526808" sldId="6954"/>
            <ac:spMk id="3" creationId="{EF38A5E0-B73E-094E-C5C4-C2D459A408EF}"/>
          </ac:spMkLst>
        </pc:spChg>
        <pc:spChg chg="mod">
          <ac:chgData name="Esther Venegas Valle" userId="be75e783-1dbc-4492-8f22-2ba60a158668" providerId="ADAL" clId="{AF6A3956-2B46-4A4A-A699-EA5AD0069AB6}" dt="2025-06-03T11:27:00.198" v="23753" actId="14100"/>
          <ac:spMkLst>
            <pc:docMk/>
            <pc:sldMk cId="1102526808" sldId="6954"/>
            <ac:spMk id="4" creationId="{07A3848E-F689-312A-4BC0-CB2E5C1AB8A1}"/>
          </ac:spMkLst>
        </pc:spChg>
        <pc:spChg chg="mod">
          <ac:chgData name="Esther Venegas Valle" userId="be75e783-1dbc-4492-8f22-2ba60a158668" providerId="ADAL" clId="{AF6A3956-2B46-4A4A-A699-EA5AD0069AB6}" dt="2025-06-03T13:39:51.300" v="30978" actId="20577"/>
          <ac:spMkLst>
            <pc:docMk/>
            <pc:sldMk cId="1102526808" sldId="6954"/>
            <ac:spMk id="9" creationId="{74180DE8-AE7C-8E4B-6D51-B300439E25FF}"/>
          </ac:spMkLst>
        </pc:spChg>
        <pc:spChg chg="mod">
          <ac:chgData name="Esther Venegas Valle" userId="be75e783-1dbc-4492-8f22-2ba60a158668" providerId="ADAL" clId="{AF6A3956-2B46-4A4A-A699-EA5AD0069AB6}" dt="2025-06-03T13:39:55.378" v="30982" actId="20577"/>
          <ac:spMkLst>
            <pc:docMk/>
            <pc:sldMk cId="1102526808" sldId="6954"/>
            <ac:spMk id="10" creationId="{473E294C-8E0D-7757-88BE-3125E86080FF}"/>
          </ac:spMkLst>
        </pc:spChg>
        <pc:spChg chg="mod">
          <ac:chgData name="Esther Venegas Valle" userId="be75e783-1dbc-4492-8f22-2ba60a158668" providerId="ADAL" clId="{AF6A3956-2B46-4A4A-A699-EA5AD0069AB6}" dt="2025-06-03T11:27:03.745" v="23754" actId="1076"/>
          <ac:spMkLst>
            <pc:docMk/>
            <pc:sldMk cId="1102526808" sldId="6954"/>
            <ac:spMk id="11" creationId="{DAA3C9DD-188A-7E5B-ECBC-4F0417FE6349}"/>
          </ac:spMkLst>
        </pc:spChg>
        <pc:spChg chg="add mod">
          <ac:chgData name="Esther Venegas Valle" userId="be75e783-1dbc-4492-8f22-2ba60a158668" providerId="ADAL" clId="{AF6A3956-2B46-4A4A-A699-EA5AD0069AB6}" dt="2025-06-03T11:40:23.169" v="23777" actId="14100"/>
          <ac:spMkLst>
            <pc:docMk/>
            <pc:sldMk cId="1102526808" sldId="6954"/>
            <ac:spMk id="12" creationId="{C79F826F-B377-EA5B-DFB2-AB6500B6A8B2}"/>
          </ac:spMkLst>
        </pc:spChg>
        <pc:spChg chg="add mod">
          <ac:chgData name="Esther Venegas Valle" userId="be75e783-1dbc-4492-8f22-2ba60a158668" providerId="ADAL" clId="{AF6A3956-2B46-4A4A-A699-EA5AD0069AB6}" dt="2025-06-03T11:41:29.258" v="23934" actId="1076"/>
          <ac:spMkLst>
            <pc:docMk/>
            <pc:sldMk cId="1102526808" sldId="6954"/>
            <ac:spMk id="14" creationId="{CEAE6B4B-0319-B34B-7A71-26ACC7F26260}"/>
          </ac:spMkLst>
        </pc:spChg>
        <pc:spChg chg="mod">
          <ac:chgData name="Esther Venegas Valle" userId="be75e783-1dbc-4492-8f22-2ba60a158668" providerId="ADAL" clId="{AF6A3956-2B46-4A4A-A699-EA5AD0069AB6}" dt="2025-06-03T11:24:46.442" v="23521" actId="14100"/>
          <ac:spMkLst>
            <pc:docMk/>
            <pc:sldMk cId="1102526808" sldId="6954"/>
            <ac:spMk id="16" creationId="{C408F004-2A01-FFD1-02F0-569E1E271C2C}"/>
          </ac:spMkLst>
        </pc:spChg>
        <pc:spChg chg="mod">
          <ac:chgData name="Esther Venegas Valle" userId="be75e783-1dbc-4492-8f22-2ba60a158668" providerId="ADAL" clId="{AF6A3956-2B46-4A4A-A699-EA5AD0069AB6}" dt="2025-06-03T11:25:07.704" v="23561" actId="1076"/>
          <ac:spMkLst>
            <pc:docMk/>
            <pc:sldMk cId="1102526808" sldId="6954"/>
            <ac:spMk id="18" creationId="{9E661DC4-FBC4-4A69-7C29-E2546DE5D913}"/>
          </ac:spMkLst>
        </pc:spChg>
        <pc:spChg chg="mod">
          <ac:chgData name="Esther Venegas Valle" userId="be75e783-1dbc-4492-8f22-2ba60a158668" providerId="ADAL" clId="{AF6A3956-2B46-4A4A-A699-EA5AD0069AB6}" dt="2025-06-03T11:25:17.475" v="23565" actId="1076"/>
          <ac:spMkLst>
            <pc:docMk/>
            <pc:sldMk cId="1102526808" sldId="6954"/>
            <ac:spMk id="25" creationId="{8EB2CE28-6174-E7B9-4307-3EFD2237672B}"/>
          </ac:spMkLst>
        </pc:spChg>
        <pc:spChg chg="mod">
          <ac:chgData name="Esther Venegas Valle" userId="be75e783-1dbc-4492-8f22-2ba60a158668" providerId="ADAL" clId="{AF6A3956-2B46-4A4A-A699-EA5AD0069AB6}" dt="2025-06-03T11:23:55.263" v="23395" actId="1076"/>
          <ac:spMkLst>
            <pc:docMk/>
            <pc:sldMk cId="1102526808" sldId="6954"/>
            <ac:spMk id="29" creationId="{9F8DED81-49C2-3989-3510-3F082D7A4C24}"/>
          </ac:spMkLst>
        </pc:spChg>
        <pc:spChg chg="mod">
          <ac:chgData name="Esther Venegas Valle" userId="be75e783-1dbc-4492-8f22-2ba60a158668" providerId="ADAL" clId="{AF6A3956-2B46-4A4A-A699-EA5AD0069AB6}" dt="2025-06-03T11:23:51.700" v="23394" actId="1076"/>
          <ac:spMkLst>
            <pc:docMk/>
            <pc:sldMk cId="1102526808" sldId="6954"/>
            <ac:spMk id="30" creationId="{FDB067B7-EBBE-E662-A269-891CD745064F}"/>
          </ac:spMkLst>
        </pc:spChg>
        <pc:spChg chg="mod">
          <ac:chgData name="Esther Venegas Valle" userId="be75e783-1dbc-4492-8f22-2ba60a158668" providerId="ADAL" clId="{AF6A3956-2B46-4A4A-A699-EA5AD0069AB6}" dt="2025-06-03T11:23:43.971" v="23391" actId="1076"/>
          <ac:spMkLst>
            <pc:docMk/>
            <pc:sldMk cId="1102526808" sldId="6954"/>
            <ac:spMk id="31" creationId="{0805DA24-5F1A-AB25-8055-B85704D91ADC}"/>
          </ac:spMkLst>
        </pc:spChg>
      </pc:sldChg>
      <pc:sldChg chg="addSp delSp modSp add mod delAnim modAnim modNotesTx">
        <pc:chgData name="Esther Venegas Valle" userId="be75e783-1dbc-4492-8f22-2ba60a158668" providerId="ADAL" clId="{AF6A3956-2B46-4A4A-A699-EA5AD0069AB6}" dt="2025-06-04T10:13:14.440" v="40915"/>
        <pc:sldMkLst>
          <pc:docMk/>
          <pc:sldMk cId="3744815962" sldId="6955"/>
        </pc:sldMkLst>
        <pc:spChg chg="mod">
          <ac:chgData name="Esther Venegas Valle" userId="be75e783-1dbc-4492-8f22-2ba60a158668" providerId="ADAL" clId="{AF6A3956-2B46-4A4A-A699-EA5AD0069AB6}" dt="2025-06-03T13:40:08.659" v="30991" actId="20577"/>
          <ac:spMkLst>
            <pc:docMk/>
            <pc:sldMk cId="3744815962" sldId="6955"/>
            <ac:spMk id="9" creationId="{70CE83D1-9AA6-82F9-1801-5584671C1274}"/>
          </ac:spMkLst>
        </pc:spChg>
        <pc:spChg chg="mod">
          <ac:chgData name="Esther Venegas Valle" userId="be75e783-1dbc-4492-8f22-2ba60a158668" providerId="ADAL" clId="{AF6A3956-2B46-4A4A-A699-EA5AD0069AB6}" dt="2025-06-03T13:40:12.878" v="30995" actId="20577"/>
          <ac:spMkLst>
            <pc:docMk/>
            <pc:sldMk cId="3744815962" sldId="6955"/>
            <ac:spMk id="10" creationId="{5128DD18-5B10-F7FE-7AA7-ECFB0FAA3DAA}"/>
          </ac:spMkLst>
        </pc:spChg>
        <pc:spChg chg="add mod">
          <ac:chgData name="Esther Venegas Valle" userId="be75e783-1dbc-4492-8f22-2ba60a158668" providerId="ADAL" clId="{AF6A3956-2B46-4A4A-A699-EA5AD0069AB6}" dt="2025-06-03T11:45:20.783" v="24330" actId="14100"/>
          <ac:spMkLst>
            <pc:docMk/>
            <pc:sldMk cId="3744815962" sldId="6955"/>
            <ac:spMk id="13" creationId="{CD252506-E4DC-A8FF-7A7E-F8C8C9ECA814}"/>
          </ac:spMkLst>
        </pc:spChg>
        <pc:spChg chg="add mod">
          <ac:chgData name="Esther Venegas Valle" userId="be75e783-1dbc-4492-8f22-2ba60a158668" providerId="ADAL" clId="{AF6A3956-2B46-4A4A-A699-EA5AD0069AB6}" dt="2025-06-03T11:45:15.902" v="24328" actId="1076"/>
          <ac:spMkLst>
            <pc:docMk/>
            <pc:sldMk cId="3744815962" sldId="6955"/>
            <ac:spMk id="15" creationId="{ADBD775C-F667-EF6C-9842-D1E621C09192}"/>
          </ac:spMkLst>
        </pc:spChg>
        <pc:spChg chg="mod">
          <ac:chgData name="Esther Venegas Valle" userId="be75e783-1dbc-4492-8f22-2ba60a158668" providerId="ADAL" clId="{AF6A3956-2B46-4A4A-A699-EA5AD0069AB6}" dt="2025-06-03T11:44:32.223" v="24265" actId="14100"/>
          <ac:spMkLst>
            <pc:docMk/>
            <pc:sldMk cId="3744815962" sldId="6955"/>
            <ac:spMk id="16" creationId="{1F97FDBF-1CA9-9552-2D43-722BFB73C41C}"/>
          </ac:spMkLst>
        </pc:spChg>
        <pc:spChg chg="add mod">
          <ac:chgData name="Esther Venegas Valle" userId="be75e783-1dbc-4492-8f22-2ba60a158668" providerId="ADAL" clId="{AF6A3956-2B46-4A4A-A699-EA5AD0069AB6}" dt="2025-06-03T11:45:34.338" v="24356" actId="20577"/>
          <ac:spMkLst>
            <pc:docMk/>
            <pc:sldMk cId="3744815962" sldId="6955"/>
            <ac:spMk id="17" creationId="{9E6303AD-E95C-C3E1-03DD-9B8E7FFCAA43}"/>
          </ac:spMkLst>
        </pc:spChg>
        <pc:spChg chg="mod">
          <ac:chgData name="Esther Venegas Valle" userId="be75e783-1dbc-4492-8f22-2ba60a158668" providerId="ADAL" clId="{AF6A3956-2B46-4A4A-A699-EA5AD0069AB6}" dt="2025-06-03T11:44:41.963" v="24288" actId="20577"/>
          <ac:spMkLst>
            <pc:docMk/>
            <pc:sldMk cId="3744815962" sldId="6955"/>
            <ac:spMk id="18" creationId="{D672C648-E013-0371-DD7B-804EBC9E7085}"/>
          </ac:spMkLst>
        </pc:spChg>
        <pc:spChg chg="mod">
          <ac:chgData name="Esther Venegas Valle" userId="be75e783-1dbc-4492-8f22-2ba60a158668" providerId="ADAL" clId="{AF6A3956-2B46-4A4A-A699-EA5AD0069AB6}" dt="2025-06-03T11:44:46.368" v="24289" actId="1076"/>
          <ac:spMkLst>
            <pc:docMk/>
            <pc:sldMk cId="3744815962" sldId="6955"/>
            <ac:spMk id="25" creationId="{61080D46-F0E7-08DF-94AB-CD92FD129459}"/>
          </ac:spMkLst>
        </pc:spChg>
        <pc:spChg chg="mod">
          <ac:chgData name="Esther Venegas Valle" userId="be75e783-1dbc-4492-8f22-2ba60a158668" providerId="ADAL" clId="{AF6A3956-2B46-4A4A-A699-EA5AD0069AB6}" dt="2025-06-03T11:42:17.450" v="24015" actId="14100"/>
          <ac:spMkLst>
            <pc:docMk/>
            <pc:sldMk cId="3744815962" sldId="6955"/>
            <ac:spMk id="30" creationId="{E81015A3-E5BF-A6F2-BF7A-B721B499ABDF}"/>
          </ac:spMkLst>
        </pc:spChg>
        <pc:spChg chg="mod">
          <ac:chgData name="Esther Venegas Valle" userId="be75e783-1dbc-4492-8f22-2ba60a158668" providerId="ADAL" clId="{AF6A3956-2B46-4A4A-A699-EA5AD0069AB6}" dt="2025-06-03T11:42:50.579" v="24089" actId="1076"/>
          <ac:spMkLst>
            <pc:docMk/>
            <pc:sldMk cId="3744815962" sldId="6955"/>
            <ac:spMk id="31" creationId="{B2D8413A-2A38-3BE8-29ED-6C86E8AA0369}"/>
          </ac:spMkLst>
        </pc:spChg>
      </pc:sldChg>
      <pc:sldChg chg="addSp modSp add mod modAnim modNotesTx">
        <pc:chgData name="Esther Venegas Valle" userId="be75e783-1dbc-4492-8f22-2ba60a158668" providerId="ADAL" clId="{AF6A3956-2B46-4A4A-A699-EA5AD0069AB6}" dt="2025-06-04T09:59:00.102" v="39296" actId="20577"/>
        <pc:sldMkLst>
          <pc:docMk/>
          <pc:sldMk cId="2836907062" sldId="6956"/>
        </pc:sldMkLst>
        <pc:spChg chg="mod">
          <ac:chgData name="Esther Venegas Valle" userId="be75e783-1dbc-4492-8f22-2ba60a158668" providerId="ADAL" clId="{AF6A3956-2B46-4A4A-A699-EA5AD0069AB6}" dt="2025-06-03T11:59:01.587" v="25190" actId="20577"/>
          <ac:spMkLst>
            <pc:docMk/>
            <pc:sldMk cId="2836907062" sldId="6956"/>
            <ac:spMk id="9" creationId="{5FECB972-1427-79AB-49C0-6AEDA91FD5B6}"/>
          </ac:spMkLst>
        </pc:spChg>
        <pc:spChg chg="mod">
          <ac:chgData name="Esther Venegas Valle" userId="be75e783-1dbc-4492-8f22-2ba60a158668" providerId="ADAL" clId="{AF6A3956-2B46-4A4A-A699-EA5AD0069AB6}" dt="2025-06-03T11:59:06.518" v="25195" actId="20577"/>
          <ac:spMkLst>
            <pc:docMk/>
            <pc:sldMk cId="2836907062" sldId="6956"/>
            <ac:spMk id="11" creationId="{9E1C50DA-F46E-FE82-8199-78C4C6416716}"/>
          </ac:spMkLst>
        </pc:spChg>
        <pc:spChg chg="add mod">
          <ac:chgData name="Esther Venegas Valle" userId="be75e783-1dbc-4492-8f22-2ba60a158668" providerId="ADAL" clId="{AF6A3956-2B46-4A4A-A699-EA5AD0069AB6}" dt="2025-06-03T11:59:21.431" v="25206" actId="14100"/>
          <ac:spMkLst>
            <pc:docMk/>
            <pc:sldMk cId="2836907062" sldId="6956"/>
            <ac:spMk id="12" creationId="{7B37D485-3B50-2B29-BFAC-C1D3C242E032}"/>
          </ac:spMkLst>
        </pc:spChg>
        <pc:spChg chg="add mod">
          <ac:chgData name="Esther Venegas Valle" userId="be75e783-1dbc-4492-8f22-2ba60a158668" providerId="ADAL" clId="{AF6A3956-2B46-4A4A-A699-EA5AD0069AB6}" dt="2025-06-03T11:59:23.643" v="25209" actId="20577"/>
          <ac:spMkLst>
            <pc:docMk/>
            <pc:sldMk cId="2836907062" sldId="6956"/>
            <ac:spMk id="13" creationId="{331D3512-979E-567A-515A-65F82E48152B}"/>
          </ac:spMkLst>
        </pc:spChg>
        <pc:spChg chg="add mod">
          <ac:chgData name="Esther Venegas Valle" userId="be75e783-1dbc-4492-8f22-2ba60a158668" providerId="ADAL" clId="{AF6A3956-2B46-4A4A-A699-EA5AD0069AB6}" dt="2025-06-03T11:59:54.428" v="25256" actId="113"/>
          <ac:spMkLst>
            <pc:docMk/>
            <pc:sldMk cId="2836907062" sldId="6956"/>
            <ac:spMk id="14" creationId="{5B2339D2-F757-B7DD-0240-E3F7474EB770}"/>
          </ac:spMkLst>
        </pc:spChg>
        <pc:graphicFrameChg chg="mod modGraphic">
          <ac:chgData name="Esther Venegas Valle" userId="be75e783-1dbc-4492-8f22-2ba60a158668" providerId="ADAL" clId="{AF6A3956-2B46-4A4A-A699-EA5AD0069AB6}" dt="2025-06-03T12:00:01.834" v="25257" actId="1076"/>
          <ac:graphicFrameMkLst>
            <pc:docMk/>
            <pc:sldMk cId="2836907062" sldId="6956"/>
            <ac:graphicFrameMk id="5" creationId="{D6B6AD80-C9F2-88E9-116A-969F043F04E9}"/>
          </ac:graphicFrameMkLst>
        </pc:graphicFrameChg>
      </pc:sldChg>
      <pc:sldChg chg="addSp delSp modSp add mod delAnim modAnim modShow modNotesTx">
        <pc:chgData name="Esther Venegas Valle" userId="be75e783-1dbc-4492-8f22-2ba60a158668" providerId="ADAL" clId="{AF6A3956-2B46-4A4A-A699-EA5AD0069AB6}" dt="2025-06-04T08:27:44.003" v="32513" actId="20577"/>
        <pc:sldMkLst>
          <pc:docMk/>
          <pc:sldMk cId="1335326988" sldId="6957"/>
        </pc:sldMkLst>
        <pc:spChg chg="mod">
          <ac:chgData name="Esther Venegas Valle" userId="be75e783-1dbc-4492-8f22-2ba60a158668" providerId="ADAL" clId="{AF6A3956-2B46-4A4A-A699-EA5AD0069AB6}" dt="2025-06-04T08:27:44.003" v="32513" actId="20577"/>
          <ac:spMkLst>
            <pc:docMk/>
            <pc:sldMk cId="1335326988" sldId="6957"/>
            <ac:spMk id="9" creationId="{1BB58BCE-45C9-4D65-5098-8D399854F99E}"/>
          </ac:spMkLst>
        </pc:spChg>
        <pc:spChg chg="mod">
          <ac:chgData name="Esther Venegas Valle" userId="be75e783-1dbc-4492-8f22-2ba60a158668" providerId="ADAL" clId="{AF6A3956-2B46-4A4A-A699-EA5AD0069AB6}" dt="2025-06-03T12:25:19.099" v="26053" actId="20577"/>
          <ac:spMkLst>
            <pc:docMk/>
            <pc:sldMk cId="1335326988" sldId="6957"/>
            <ac:spMk id="13" creationId="{19663417-B3A1-15E4-D5C5-CA6B1D21EEA8}"/>
          </ac:spMkLst>
        </pc:spChg>
        <pc:spChg chg="mod topLvl">
          <ac:chgData name="Esther Venegas Valle" userId="be75e783-1dbc-4492-8f22-2ba60a158668" providerId="ADAL" clId="{AF6A3956-2B46-4A4A-A699-EA5AD0069AB6}" dt="2025-06-03T12:38:57.436" v="27216" actId="1076"/>
          <ac:spMkLst>
            <pc:docMk/>
            <pc:sldMk cId="1335326988" sldId="6957"/>
            <ac:spMk id="17" creationId="{27345C1A-255E-B070-6912-14AE395E1A45}"/>
          </ac:spMkLst>
        </pc:spChg>
        <pc:spChg chg="add mod">
          <ac:chgData name="Esther Venegas Valle" userId="be75e783-1dbc-4492-8f22-2ba60a158668" providerId="ADAL" clId="{AF6A3956-2B46-4A4A-A699-EA5AD0069AB6}" dt="2025-06-03T12:39:24.399" v="27224" actId="1076"/>
          <ac:spMkLst>
            <pc:docMk/>
            <pc:sldMk cId="1335326988" sldId="6957"/>
            <ac:spMk id="19" creationId="{5AD3D966-8EDC-DAF8-4EC5-067E6B2D82E9}"/>
          </ac:spMkLst>
        </pc:spChg>
        <pc:spChg chg="add mod">
          <ac:chgData name="Esther Venegas Valle" userId="be75e783-1dbc-4492-8f22-2ba60a158668" providerId="ADAL" clId="{AF6A3956-2B46-4A4A-A699-EA5AD0069AB6}" dt="2025-06-03T12:39:37.051" v="27232" actId="20577"/>
          <ac:spMkLst>
            <pc:docMk/>
            <pc:sldMk cId="1335326988" sldId="6957"/>
            <ac:spMk id="23" creationId="{36230CD5-F774-AD13-7189-B182C0CDA3F4}"/>
          </ac:spMkLst>
        </pc:spChg>
        <pc:spChg chg="add mod">
          <ac:chgData name="Esther Venegas Valle" userId="be75e783-1dbc-4492-8f22-2ba60a158668" providerId="ADAL" clId="{AF6A3956-2B46-4A4A-A699-EA5AD0069AB6}" dt="2025-06-03T12:39:44.643" v="27238" actId="20577"/>
          <ac:spMkLst>
            <pc:docMk/>
            <pc:sldMk cId="1335326988" sldId="6957"/>
            <ac:spMk id="24" creationId="{69487518-EC98-4B23-F495-570E18B5C2B3}"/>
          </ac:spMkLst>
        </pc:spChg>
        <pc:spChg chg="add mod">
          <ac:chgData name="Esther Venegas Valle" userId="be75e783-1dbc-4492-8f22-2ba60a158668" providerId="ADAL" clId="{AF6A3956-2B46-4A4A-A699-EA5AD0069AB6}" dt="2025-06-03T12:39:53.288" v="27246" actId="20577"/>
          <ac:spMkLst>
            <pc:docMk/>
            <pc:sldMk cId="1335326988" sldId="6957"/>
            <ac:spMk id="25" creationId="{1A407B1E-2F86-95AB-690D-789E53979B3F}"/>
          </ac:spMkLst>
        </pc:spChg>
        <pc:spChg chg="add mod">
          <ac:chgData name="Esther Venegas Valle" userId="be75e783-1dbc-4492-8f22-2ba60a158668" providerId="ADAL" clId="{AF6A3956-2B46-4A4A-A699-EA5AD0069AB6}" dt="2025-06-03T12:40:01.941" v="27253" actId="20577"/>
          <ac:spMkLst>
            <pc:docMk/>
            <pc:sldMk cId="1335326988" sldId="6957"/>
            <ac:spMk id="26" creationId="{ED5AB7B1-0B1A-BBDC-CE67-8D30E92B8AFD}"/>
          </ac:spMkLst>
        </pc:spChg>
        <pc:spChg chg="add mod">
          <ac:chgData name="Esther Venegas Valle" userId="be75e783-1dbc-4492-8f22-2ba60a158668" providerId="ADAL" clId="{AF6A3956-2B46-4A4A-A699-EA5AD0069AB6}" dt="2025-06-03T12:40:10.420" v="27264" actId="20577"/>
          <ac:spMkLst>
            <pc:docMk/>
            <pc:sldMk cId="1335326988" sldId="6957"/>
            <ac:spMk id="27" creationId="{22BEA2F8-4BB6-28E9-4E2E-3A4FDB66735F}"/>
          </ac:spMkLst>
        </pc:spChg>
        <pc:spChg chg="add mod">
          <ac:chgData name="Esther Venegas Valle" userId="be75e783-1dbc-4492-8f22-2ba60a158668" providerId="ADAL" clId="{AF6A3956-2B46-4A4A-A699-EA5AD0069AB6}" dt="2025-06-03T12:40:18.616" v="27276" actId="20577"/>
          <ac:spMkLst>
            <pc:docMk/>
            <pc:sldMk cId="1335326988" sldId="6957"/>
            <ac:spMk id="28" creationId="{638CF85A-0D84-06B8-A2AE-10034E9667AA}"/>
          </ac:spMkLst>
        </pc:spChg>
        <pc:graphicFrameChg chg="mod modGraphic">
          <ac:chgData name="Esther Venegas Valle" userId="be75e783-1dbc-4492-8f22-2ba60a158668" providerId="ADAL" clId="{AF6A3956-2B46-4A4A-A699-EA5AD0069AB6}" dt="2025-06-03T12:40:28.166" v="27282" actId="20577"/>
          <ac:graphicFrameMkLst>
            <pc:docMk/>
            <pc:sldMk cId="1335326988" sldId="6957"/>
            <ac:graphicFrameMk id="2" creationId="{12F62DDC-6EBC-439E-C55B-8F85B768CE56}"/>
          </ac:graphicFrameMkLst>
        </pc:graphicFrameChg>
      </pc:sldChg>
      <pc:sldChg chg="modSp add mod modNotesTx">
        <pc:chgData name="Esther Venegas Valle" userId="be75e783-1dbc-4492-8f22-2ba60a158668" providerId="ADAL" clId="{AF6A3956-2B46-4A4A-A699-EA5AD0069AB6}" dt="2025-06-04T09:12:09.440" v="35846" actId="113"/>
        <pc:sldMkLst>
          <pc:docMk/>
          <pc:sldMk cId="294879500" sldId="6958"/>
        </pc:sldMkLst>
        <pc:spChg chg="mod">
          <ac:chgData name="Esther Venegas Valle" userId="be75e783-1dbc-4492-8f22-2ba60a158668" providerId="ADAL" clId="{AF6A3956-2B46-4A4A-A699-EA5AD0069AB6}" dt="2025-06-04T09:12:09.440" v="35846" actId="113"/>
          <ac:spMkLst>
            <pc:docMk/>
            <pc:sldMk cId="294879500" sldId="6958"/>
            <ac:spMk id="6" creationId="{A88F8F82-9621-A931-FB18-ECFAD2E0E03F}"/>
          </ac:spMkLst>
        </pc:spChg>
      </pc:sldChg>
      <pc:sldChg chg="modSp add mod">
        <pc:chgData name="Esther Venegas Valle" userId="be75e783-1dbc-4492-8f22-2ba60a158668" providerId="ADAL" clId="{AF6A3956-2B46-4A4A-A699-EA5AD0069AB6}" dt="2025-06-04T08:52:23.882" v="34515" actId="207"/>
        <pc:sldMkLst>
          <pc:docMk/>
          <pc:sldMk cId="1942054427" sldId="6959"/>
        </pc:sldMkLst>
        <pc:spChg chg="mod">
          <ac:chgData name="Esther Venegas Valle" userId="be75e783-1dbc-4492-8f22-2ba60a158668" providerId="ADAL" clId="{AF6A3956-2B46-4A4A-A699-EA5AD0069AB6}" dt="2025-06-04T08:43:03.470" v="33707" actId="20577"/>
          <ac:spMkLst>
            <pc:docMk/>
            <pc:sldMk cId="1942054427" sldId="6959"/>
            <ac:spMk id="114" creationId="{528A5CB0-BD34-E0CC-5B7A-D159D71FE4F4}"/>
          </ac:spMkLst>
        </pc:spChg>
        <pc:spChg chg="mod">
          <ac:chgData name="Esther Venegas Valle" userId="be75e783-1dbc-4492-8f22-2ba60a158668" providerId="ADAL" clId="{AF6A3956-2B46-4A4A-A699-EA5AD0069AB6}" dt="2025-06-04T08:43:07.677" v="33709" actId="20577"/>
          <ac:spMkLst>
            <pc:docMk/>
            <pc:sldMk cId="1942054427" sldId="6959"/>
            <ac:spMk id="119" creationId="{59416419-192F-B49A-358D-24F48FA55AFF}"/>
          </ac:spMkLst>
        </pc:spChg>
        <pc:spChg chg="mod">
          <ac:chgData name="Esther Venegas Valle" userId="be75e783-1dbc-4492-8f22-2ba60a158668" providerId="ADAL" clId="{AF6A3956-2B46-4A4A-A699-EA5AD0069AB6}" dt="2025-06-04T08:39:21.773" v="33487" actId="113"/>
          <ac:spMkLst>
            <pc:docMk/>
            <pc:sldMk cId="1942054427" sldId="6959"/>
            <ac:spMk id="122" creationId="{7A4C8040-E2D4-736F-3CB7-79FEA9C0B9F8}"/>
          </ac:spMkLst>
        </pc:spChg>
        <pc:spChg chg="mod">
          <ac:chgData name="Esther Venegas Valle" userId="be75e783-1dbc-4492-8f22-2ba60a158668" providerId="ADAL" clId="{AF6A3956-2B46-4A4A-A699-EA5AD0069AB6}" dt="2025-06-04T08:36:27.125" v="33124" actId="20577"/>
          <ac:spMkLst>
            <pc:docMk/>
            <pc:sldMk cId="1942054427" sldId="6959"/>
            <ac:spMk id="131" creationId="{0B5DF597-0030-9B31-4D70-B30D126A7BB7}"/>
          </ac:spMkLst>
        </pc:spChg>
        <pc:spChg chg="mod">
          <ac:chgData name="Esther Venegas Valle" userId="be75e783-1dbc-4492-8f22-2ba60a158668" providerId="ADAL" clId="{AF6A3956-2B46-4A4A-A699-EA5AD0069AB6}" dt="2025-06-04T08:36:33.990" v="33141" actId="20577"/>
          <ac:spMkLst>
            <pc:docMk/>
            <pc:sldMk cId="1942054427" sldId="6959"/>
            <ac:spMk id="136" creationId="{E160E5BF-6AA3-DF56-856A-471D0E11A296}"/>
          </ac:spMkLst>
        </pc:spChg>
        <pc:spChg chg="mod">
          <ac:chgData name="Esther Venegas Valle" userId="be75e783-1dbc-4492-8f22-2ba60a158668" providerId="ADAL" clId="{AF6A3956-2B46-4A4A-A699-EA5AD0069AB6}" dt="2025-06-04T08:39:25.481" v="33488" actId="207"/>
          <ac:spMkLst>
            <pc:docMk/>
            <pc:sldMk cId="1942054427" sldId="6959"/>
            <ac:spMk id="139" creationId="{BDE524F4-0A81-9183-05F2-B9F9EDBF2132}"/>
          </ac:spMkLst>
        </pc:spChg>
        <pc:spChg chg="mod">
          <ac:chgData name="Esther Venegas Valle" userId="be75e783-1dbc-4492-8f22-2ba60a158668" providerId="ADAL" clId="{AF6A3956-2B46-4A4A-A699-EA5AD0069AB6}" dt="2025-06-04T08:38:14.959" v="33381" actId="20577"/>
          <ac:spMkLst>
            <pc:docMk/>
            <pc:sldMk cId="1942054427" sldId="6959"/>
            <ac:spMk id="148" creationId="{1E498D59-AB90-3E60-FD1F-296ABBC02CD4}"/>
          </ac:spMkLst>
        </pc:spChg>
        <pc:spChg chg="mod">
          <ac:chgData name="Esther Venegas Valle" userId="be75e783-1dbc-4492-8f22-2ba60a158668" providerId="ADAL" clId="{AF6A3956-2B46-4A4A-A699-EA5AD0069AB6}" dt="2025-06-04T08:38:23.674" v="33404" actId="20577"/>
          <ac:spMkLst>
            <pc:docMk/>
            <pc:sldMk cId="1942054427" sldId="6959"/>
            <ac:spMk id="153" creationId="{A1F05082-1DE7-68C6-015A-D8A3583675E8}"/>
          </ac:spMkLst>
        </pc:spChg>
        <pc:spChg chg="mod">
          <ac:chgData name="Esther Venegas Valle" userId="be75e783-1dbc-4492-8f22-2ba60a158668" providerId="ADAL" clId="{AF6A3956-2B46-4A4A-A699-EA5AD0069AB6}" dt="2025-06-04T08:39:31.825" v="33490" actId="113"/>
          <ac:spMkLst>
            <pc:docMk/>
            <pc:sldMk cId="1942054427" sldId="6959"/>
            <ac:spMk id="156" creationId="{84B7079E-38A2-4F12-2FBE-FB0DC8D95A32}"/>
          </ac:spMkLst>
        </pc:spChg>
        <pc:spChg chg="mod">
          <ac:chgData name="Esther Venegas Valle" userId="be75e783-1dbc-4492-8f22-2ba60a158668" providerId="ADAL" clId="{AF6A3956-2B46-4A4A-A699-EA5AD0069AB6}" dt="2025-06-04T08:43:11.587" v="33711" actId="20577"/>
          <ac:spMkLst>
            <pc:docMk/>
            <pc:sldMk cId="1942054427" sldId="6959"/>
            <ac:spMk id="165" creationId="{FB5F68B0-6CB5-1B9B-7BB5-C5421F2E7414}"/>
          </ac:spMkLst>
        </pc:spChg>
        <pc:spChg chg="mod">
          <ac:chgData name="Esther Venegas Valle" userId="be75e783-1dbc-4492-8f22-2ba60a158668" providerId="ADAL" clId="{AF6A3956-2B46-4A4A-A699-EA5AD0069AB6}" dt="2025-06-04T08:43:14.824" v="33713" actId="20577"/>
          <ac:spMkLst>
            <pc:docMk/>
            <pc:sldMk cId="1942054427" sldId="6959"/>
            <ac:spMk id="170" creationId="{3C2A18E1-B1D1-DC32-9759-D823F0DB0BC2}"/>
          </ac:spMkLst>
        </pc:spChg>
        <pc:spChg chg="mod">
          <ac:chgData name="Esther Venegas Valle" userId="be75e783-1dbc-4492-8f22-2ba60a158668" providerId="ADAL" clId="{AF6A3956-2B46-4A4A-A699-EA5AD0069AB6}" dt="2025-06-04T08:52:23.882" v="34515" actId="207"/>
          <ac:spMkLst>
            <pc:docMk/>
            <pc:sldMk cId="1942054427" sldId="6959"/>
            <ac:spMk id="173" creationId="{84E9935E-0A09-83CE-22CF-7D6AD7F68ADF}"/>
          </ac:spMkLst>
        </pc:spChg>
        <pc:grpChg chg="mod">
          <ac:chgData name="Esther Venegas Valle" userId="be75e783-1dbc-4492-8f22-2ba60a158668" providerId="ADAL" clId="{AF6A3956-2B46-4A4A-A699-EA5AD0069AB6}" dt="2025-06-04T08:42:29.853" v="33671" actId="1076"/>
          <ac:grpSpMkLst>
            <pc:docMk/>
            <pc:sldMk cId="1942054427" sldId="6959"/>
            <ac:grpSpMk id="23" creationId="{0CB8984D-762C-4D18-5753-FA2F69478451}"/>
          </ac:grpSpMkLst>
        </pc:grpChg>
        <pc:picChg chg="mod">
          <ac:chgData name="Esther Venegas Valle" userId="be75e783-1dbc-4492-8f22-2ba60a158668" providerId="ADAL" clId="{AF6A3956-2B46-4A4A-A699-EA5AD0069AB6}" dt="2025-06-04T08:36:37.985" v="33142" actId="1076"/>
          <ac:picMkLst>
            <pc:docMk/>
            <pc:sldMk cId="1942054427" sldId="6959"/>
            <ac:picMk id="5" creationId="{B4D8B5DD-44A5-7674-A45C-51A1DAE017F0}"/>
          </ac:picMkLst>
        </pc:picChg>
        <pc:picChg chg="mod">
          <ac:chgData name="Esther Venegas Valle" userId="be75e783-1dbc-4492-8f22-2ba60a158668" providerId="ADAL" clId="{AF6A3956-2B46-4A4A-A699-EA5AD0069AB6}" dt="2025-06-04T08:40:07.853" v="33533" actId="1076"/>
          <ac:picMkLst>
            <pc:docMk/>
            <pc:sldMk cId="1942054427" sldId="6959"/>
            <ac:picMk id="6" creationId="{6EF07EDD-2A06-62A1-C437-90D630865BA0}"/>
          </ac:picMkLst>
        </pc:picChg>
        <pc:picChg chg="mod">
          <ac:chgData name="Esther Venegas Valle" userId="be75e783-1dbc-4492-8f22-2ba60a158668" providerId="ADAL" clId="{AF6A3956-2B46-4A4A-A699-EA5AD0069AB6}" dt="2025-06-04T08:38:29.596" v="33406" actId="1076"/>
          <ac:picMkLst>
            <pc:docMk/>
            <pc:sldMk cId="1942054427" sldId="6959"/>
            <ac:picMk id="7" creationId="{05BB262C-2DFF-B4AF-BCEC-F3CC21854131}"/>
          </ac:picMkLst>
        </pc:picChg>
        <pc:picChg chg="mod">
          <ac:chgData name="Esther Venegas Valle" userId="be75e783-1dbc-4492-8f22-2ba60a158668" providerId="ADAL" clId="{AF6A3956-2B46-4A4A-A699-EA5AD0069AB6}" dt="2025-06-04T08:42:34.788" v="33673" actId="1076"/>
          <ac:picMkLst>
            <pc:docMk/>
            <pc:sldMk cId="1942054427" sldId="6959"/>
            <ac:picMk id="8" creationId="{5706BDDF-BD38-B1BE-D330-D44799F20F4B}"/>
          </ac:picMkLst>
        </pc:picChg>
        <pc:picChg chg="mod">
          <ac:chgData name="Esther Venegas Valle" userId="be75e783-1dbc-4492-8f22-2ba60a158668" providerId="ADAL" clId="{AF6A3956-2B46-4A4A-A699-EA5AD0069AB6}" dt="2025-06-04T08:36:39.568" v="33143" actId="1076"/>
          <ac:picMkLst>
            <pc:docMk/>
            <pc:sldMk cId="1942054427" sldId="6959"/>
            <ac:picMk id="9" creationId="{27769EE5-9453-3294-5C18-FEC534B6B5C6}"/>
          </ac:picMkLst>
        </pc:picChg>
        <pc:picChg chg="mod">
          <ac:chgData name="Esther Venegas Valle" userId="be75e783-1dbc-4492-8f22-2ba60a158668" providerId="ADAL" clId="{AF6A3956-2B46-4A4A-A699-EA5AD0069AB6}" dt="2025-06-04T08:38:31.260" v="33407" actId="1076"/>
          <ac:picMkLst>
            <pc:docMk/>
            <pc:sldMk cId="1942054427" sldId="6959"/>
            <ac:picMk id="11" creationId="{7B46F2AE-7D66-5DEE-9279-F0E7C17312F1}"/>
          </ac:picMkLst>
        </pc:picChg>
        <pc:picChg chg="mod">
          <ac:chgData name="Esther Venegas Valle" userId="be75e783-1dbc-4492-8f22-2ba60a158668" providerId="ADAL" clId="{AF6A3956-2B46-4A4A-A699-EA5AD0069AB6}" dt="2025-06-04T08:42:55.042" v="33705" actId="1076"/>
          <ac:picMkLst>
            <pc:docMk/>
            <pc:sldMk cId="1942054427" sldId="6959"/>
            <ac:picMk id="16" creationId="{7DDD50BC-6871-53B7-9C94-E165C7D72C35}"/>
          </ac:picMkLst>
        </pc:picChg>
      </pc:sldChg>
      <pc:sldChg chg="delSp modSp add mod delAnim modAnim modNotesTx">
        <pc:chgData name="Esther Venegas Valle" userId="be75e783-1dbc-4492-8f22-2ba60a158668" providerId="ADAL" clId="{AF6A3956-2B46-4A4A-A699-EA5AD0069AB6}" dt="2025-06-04T10:01:08.951" v="39445" actId="20577"/>
        <pc:sldMkLst>
          <pc:docMk/>
          <pc:sldMk cId="246874365" sldId="6960"/>
        </pc:sldMkLst>
        <pc:spChg chg="mod">
          <ac:chgData name="Esther Venegas Valle" userId="be75e783-1dbc-4492-8f22-2ba60a158668" providerId="ADAL" clId="{AF6A3956-2B46-4A4A-A699-EA5AD0069AB6}" dt="2025-06-04T09:21:38.404" v="36960" actId="1076"/>
          <ac:spMkLst>
            <pc:docMk/>
            <pc:sldMk cId="246874365" sldId="6960"/>
            <ac:spMk id="2" creationId="{61DEBE74-60B9-56E8-7238-31992B247520}"/>
          </ac:spMkLst>
        </pc:spChg>
        <pc:spChg chg="mod">
          <ac:chgData name="Esther Venegas Valle" userId="be75e783-1dbc-4492-8f22-2ba60a158668" providerId="ADAL" clId="{AF6A3956-2B46-4A4A-A699-EA5AD0069AB6}" dt="2025-06-04T09:15:49.578" v="35981" actId="1076"/>
          <ac:spMkLst>
            <pc:docMk/>
            <pc:sldMk cId="246874365" sldId="6960"/>
            <ac:spMk id="18" creationId="{FCB5C4F0-A46C-2534-1339-C5C1A8B6C11D}"/>
          </ac:spMkLst>
        </pc:spChg>
        <pc:spChg chg="mod">
          <ac:chgData name="Esther Venegas Valle" userId="be75e783-1dbc-4492-8f22-2ba60a158668" providerId="ADAL" clId="{AF6A3956-2B46-4A4A-A699-EA5AD0069AB6}" dt="2025-06-04T09:16:16.723" v="35985" actId="1076"/>
          <ac:spMkLst>
            <pc:docMk/>
            <pc:sldMk cId="246874365" sldId="6960"/>
            <ac:spMk id="19" creationId="{2B811109-86CD-7675-E696-86A3B51A5049}"/>
          </ac:spMkLst>
        </pc:spChg>
        <pc:spChg chg="mod">
          <ac:chgData name="Esther Venegas Valle" userId="be75e783-1dbc-4492-8f22-2ba60a158668" providerId="ADAL" clId="{AF6A3956-2B46-4A4A-A699-EA5AD0069AB6}" dt="2025-06-04T09:26:27.036" v="37313" actId="1076"/>
          <ac:spMkLst>
            <pc:docMk/>
            <pc:sldMk cId="246874365" sldId="6960"/>
            <ac:spMk id="20" creationId="{5149AFE6-EE66-3A67-6272-6F4D35113D74}"/>
          </ac:spMkLst>
        </pc:spChg>
        <pc:spChg chg="mod">
          <ac:chgData name="Esther Venegas Valle" userId="be75e783-1dbc-4492-8f22-2ba60a158668" providerId="ADAL" clId="{AF6A3956-2B46-4A4A-A699-EA5AD0069AB6}" dt="2025-06-04T09:26:31.313" v="37315" actId="1076"/>
          <ac:spMkLst>
            <pc:docMk/>
            <pc:sldMk cId="246874365" sldId="6960"/>
            <ac:spMk id="21" creationId="{E3B069D0-3BE2-A33E-ECD3-7DE2EE222145}"/>
          </ac:spMkLst>
        </pc:spChg>
      </pc:sldChg>
      <pc:sldChg chg="modSp add mod">
        <pc:chgData name="Esther Venegas Valle" userId="be75e783-1dbc-4492-8f22-2ba60a158668" providerId="ADAL" clId="{AF6A3956-2B46-4A4A-A699-EA5AD0069AB6}" dt="2025-06-04T08:52:33.639" v="34517" actId="1076"/>
        <pc:sldMkLst>
          <pc:docMk/>
          <pc:sldMk cId="1749616433" sldId="6961"/>
        </pc:sldMkLst>
        <pc:spChg chg="mod">
          <ac:chgData name="Esther Venegas Valle" userId="be75e783-1dbc-4492-8f22-2ba60a158668" providerId="ADAL" clId="{AF6A3956-2B46-4A4A-A699-EA5AD0069AB6}" dt="2025-06-04T08:49:13.693" v="34331" actId="20577"/>
          <ac:spMkLst>
            <pc:docMk/>
            <pc:sldMk cId="1749616433" sldId="6961"/>
            <ac:spMk id="114" creationId="{E650D30B-68F7-A131-8548-74CA7DADA6DA}"/>
          </ac:spMkLst>
        </pc:spChg>
        <pc:spChg chg="mod">
          <ac:chgData name="Esther Venegas Valle" userId="be75e783-1dbc-4492-8f22-2ba60a158668" providerId="ADAL" clId="{AF6A3956-2B46-4A4A-A699-EA5AD0069AB6}" dt="2025-06-04T08:49:27.624" v="34348" actId="20577"/>
          <ac:spMkLst>
            <pc:docMk/>
            <pc:sldMk cId="1749616433" sldId="6961"/>
            <ac:spMk id="119" creationId="{1FB63475-E538-AA1F-7672-DDF06C010CA5}"/>
          </ac:spMkLst>
        </pc:spChg>
        <pc:spChg chg="mod">
          <ac:chgData name="Esther Venegas Valle" userId="be75e783-1dbc-4492-8f22-2ba60a158668" providerId="ADAL" clId="{AF6A3956-2B46-4A4A-A699-EA5AD0069AB6}" dt="2025-06-04T08:50:19.156" v="34450" actId="207"/>
          <ac:spMkLst>
            <pc:docMk/>
            <pc:sldMk cId="1749616433" sldId="6961"/>
            <ac:spMk id="122" creationId="{69CBA8A9-78DB-4000-DE67-55CF386A06EA}"/>
          </ac:spMkLst>
        </pc:spChg>
        <pc:spChg chg="mod">
          <ac:chgData name="Esther Venegas Valle" userId="be75e783-1dbc-4492-8f22-2ba60a158668" providerId="ADAL" clId="{AF6A3956-2B46-4A4A-A699-EA5AD0069AB6}" dt="2025-06-04T08:46:24.891" v="34023" actId="20577"/>
          <ac:spMkLst>
            <pc:docMk/>
            <pc:sldMk cId="1749616433" sldId="6961"/>
            <ac:spMk id="131" creationId="{AEF91739-482C-B555-F07C-93563996BCA9}"/>
          </ac:spMkLst>
        </pc:spChg>
        <pc:spChg chg="mod">
          <ac:chgData name="Esther Venegas Valle" userId="be75e783-1dbc-4492-8f22-2ba60a158668" providerId="ADAL" clId="{AF6A3956-2B46-4A4A-A699-EA5AD0069AB6}" dt="2025-06-04T08:46:29.818" v="34039" actId="20577"/>
          <ac:spMkLst>
            <pc:docMk/>
            <pc:sldMk cId="1749616433" sldId="6961"/>
            <ac:spMk id="136" creationId="{314E18FD-11C7-19BE-BE8D-6C99FDCF7DC6}"/>
          </ac:spMkLst>
        </pc:spChg>
        <pc:spChg chg="mod">
          <ac:chgData name="Esther Venegas Valle" userId="be75e783-1dbc-4492-8f22-2ba60a158668" providerId="ADAL" clId="{AF6A3956-2B46-4A4A-A699-EA5AD0069AB6}" dt="2025-06-04T08:50:36.551" v="34453" actId="113"/>
          <ac:spMkLst>
            <pc:docMk/>
            <pc:sldMk cId="1749616433" sldId="6961"/>
            <ac:spMk id="139" creationId="{5ADB783D-7062-AF77-F974-74DB22A5BDE8}"/>
          </ac:spMkLst>
        </pc:spChg>
        <pc:spChg chg="mod">
          <ac:chgData name="Esther Venegas Valle" userId="be75e783-1dbc-4492-8f22-2ba60a158668" providerId="ADAL" clId="{AF6A3956-2B46-4A4A-A699-EA5AD0069AB6}" dt="2025-06-04T08:47:42.800" v="34154" actId="20577"/>
          <ac:spMkLst>
            <pc:docMk/>
            <pc:sldMk cId="1749616433" sldId="6961"/>
            <ac:spMk id="148" creationId="{E394DF9F-61E7-FA5D-703B-56A15376A182}"/>
          </ac:spMkLst>
        </pc:spChg>
        <pc:spChg chg="mod">
          <ac:chgData name="Esther Venegas Valle" userId="be75e783-1dbc-4492-8f22-2ba60a158668" providerId="ADAL" clId="{AF6A3956-2B46-4A4A-A699-EA5AD0069AB6}" dt="2025-06-04T08:47:59.680" v="34190" actId="404"/>
          <ac:spMkLst>
            <pc:docMk/>
            <pc:sldMk cId="1749616433" sldId="6961"/>
            <ac:spMk id="153" creationId="{526C90B9-CD27-0E88-6D50-04D8EEF39B35}"/>
          </ac:spMkLst>
        </pc:spChg>
        <pc:spChg chg="mod">
          <ac:chgData name="Esther Venegas Valle" userId="be75e783-1dbc-4492-8f22-2ba60a158668" providerId="ADAL" clId="{AF6A3956-2B46-4A4A-A699-EA5AD0069AB6}" dt="2025-06-04T08:47:33.405" v="34126" actId="207"/>
          <ac:spMkLst>
            <pc:docMk/>
            <pc:sldMk cId="1749616433" sldId="6961"/>
            <ac:spMk id="156" creationId="{7FC0607F-7131-4431-9E14-C5520FA4AFA0}"/>
          </ac:spMkLst>
        </pc:spChg>
        <pc:spChg chg="mod">
          <ac:chgData name="Esther Venegas Valle" userId="be75e783-1dbc-4492-8f22-2ba60a158668" providerId="ADAL" clId="{AF6A3956-2B46-4A4A-A699-EA5AD0069AB6}" dt="2025-06-04T08:50:59.544" v="34487" actId="20577"/>
          <ac:spMkLst>
            <pc:docMk/>
            <pc:sldMk cId="1749616433" sldId="6961"/>
            <ac:spMk id="165" creationId="{8DC54B6B-81A2-21E5-574E-D31118022F44}"/>
          </ac:spMkLst>
        </pc:spChg>
        <pc:spChg chg="mod">
          <ac:chgData name="Esther Venegas Valle" userId="be75e783-1dbc-4492-8f22-2ba60a158668" providerId="ADAL" clId="{AF6A3956-2B46-4A4A-A699-EA5AD0069AB6}" dt="2025-06-04T08:51:06.532" v="34496" actId="20577"/>
          <ac:spMkLst>
            <pc:docMk/>
            <pc:sldMk cId="1749616433" sldId="6961"/>
            <ac:spMk id="170" creationId="{0CC8D415-FA66-EF68-14B4-2CE9CCE5FF98}"/>
          </ac:spMkLst>
        </pc:spChg>
        <pc:spChg chg="mod">
          <ac:chgData name="Esther Venegas Valle" userId="be75e783-1dbc-4492-8f22-2ba60a158668" providerId="ADAL" clId="{AF6A3956-2B46-4A4A-A699-EA5AD0069AB6}" dt="2025-06-04T08:51:12.909" v="34498" actId="20577"/>
          <ac:spMkLst>
            <pc:docMk/>
            <pc:sldMk cId="1749616433" sldId="6961"/>
            <ac:spMk id="173" creationId="{15CD4C1B-F33A-1F7A-23C9-15CD4BAA9D61}"/>
          </ac:spMkLst>
        </pc:spChg>
        <pc:grpChg chg="mod">
          <ac:chgData name="Esther Venegas Valle" userId="be75e783-1dbc-4492-8f22-2ba60a158668" providerId="ADAL" clId="{AF6A3956-2B46-4A4A-A699-EA5AD0069AB6}" dt="2025-06-04T08:48:03.327" v="34191" actId="1076"/>
          <ac:grpSpMkLst>
            <pc:docMk/>
            <pc:sldMk cId="1749616433" sldId="6961"/>
            <ac:grpSpMk id="20" creationId="{21055350-4ED6-F58E-4A44-5773FD876471}"/>
          </ac:grpSpMkLst>
        </pc:grpChg>
        <pc:picChg chg="mod">
          <ac:chgData name="Esther Venegas Valle" userId="be75e783-1dbc-4492-8f22-2ba60a158668" providerId="ADAL" clId="{AF6A3956-2B46-4A4A-A699-EA5AD0069AB6}" dt="2025-06-04T08:46:43.176" v="34041" actId="1076"/>
          <ac:picMkLst>
            <pc:docMk/>
            <pc:sldMk cId="1749616433" sldId="6961"/>
            <ac:picMk id="5" creationId="{284B7E13-725F-973C-FAEF-F136F837DA20}"/>
          </ac:picMkLst>
        </pc:picChg>
        <pc:picChg chg="mod">
          <ac:chgData name="Esther Venegas Valle" userId="be75e783-1dbc-4492-8f22-2ba60a158668" providerId="ADAL" clId="{AF6A3956-2B46-4A4A-A699-EA5AD0069AB6}" dt="2025-06-04T08:49:36.664" v="34349" actId="1076"/>
          <ac:picMkLst>
            <pc:docMk/>
            <pc:sldMk cId="1749616433" sldId="6961"/>
            <ac:picMk id="6" creationId="{EB545012-1236-8FC5-20FC-A00A4A46173D}"/>
          </ac:picMkLst>
        </pc:picChg>
        <pc:picChg chg="mod">
          <ac:chgData name="Esther Venegas Valle" userId="be75e783-1dbc-4492-8f22-2ba60a158668" providerId="ADAL" clId="{AF6A3956-2B46-4A4A-A699-EA5AD0069AB6}" dt="2025-06-04T08:52:30.963" v="34516" actId="1076"/>
          <ac:picMkLst>
            <pc:docMk/>
            <pc:sldMk cId="1749616433" sldId="6961"/>
            <ac:picMk id="8" creationId="{61C0B7BA-F4E1-23A5-5C4A-0F79D77CC404}"/>
          </ac:picMkLst>
        </pc:picChg>
        <pc:picChg chg="mod">
          <ac:chgData name="Esther Venegas Valle" userId="be75e783-1dbc-4492-8f22-2ba60a158668" providerId="ADAL" clId="{AF6A3956-2B46-4A4A-A699-EA5AD0069AB6}" dt="2025-06-04T08:46:45.154" v="34042" actId="1076"/>
          <ac:picMkLst>
            <pc:docMk/>
            <pc:sldMk cId="1749616433" sldId="6961"/>
            <ac:picMk id="9" creationId="{0F6225D5-93A4-697D-50DE-72970DB4CFA0}"/>
          </ac:picMkLst>
        </pc:picChg>
        <pc:picChg chg="mod">
          <ac:chgData name="Esther Venegas Valle" userId="be75e783-1dbc-4492-8f22-2ba60a158668" providerId="ADAL" clId="{AF6A3956-2B46-4A4A-A699-EA5AD0069AB6}" dt="2025-06-04T08:49:39.068" v="34350" actId="1076"/>
          <ac:picMkLst>
            <pc:docMk/>
            <pc:sldMk cId="1749616433" sldId="6961"/>
            <ac:picMk id="10" creationId="{C4C8DE7E-4BF8-17D3-4305-0BFDD5B3608D}"/>
          </ac:picMkLst>
        </pc:picChg>
        <pc:picChg chg="mod">
          <ac:chgData name="Esther Venegas Valle" userId="be75e783-1dbc-4492-8f22-2ba60a158668" providerId="ADAL" clId="{AF6A3956-2B46-4A4A-A699-EA5AD0069AB6}" dt="2025-06-04T08:48:07.306" v="34192" actId="1076"/>
          <ac:picMkLst>
            <pc:docMk/>
            <pc:sldMk cId="1749616433" sldId="6961"/>
            <ac:picMk id="11" creationId="{1CCA3EE3-962D-9402-8B57-EE75BB46E79B}"/>
          </ac:picMkLst>
        </pc:picChg>
        <pc:picChg chg="mod">
          <ac:chgData name="Esther Venegas Valle" userId="be75e783-1dbc-4492-8f22-2ba60a158668" providerId="ADAL" clId="{AF6A3956-2B46-4A4A-A699-EA5AD0069AB6}" dt="2025-06-04T08:52:33.639" v="34517" actId="1076"/>
          <ac:picMkLst>
            <pc:docMk/>
            <pc:sldMk cId="1749616433" sldId="6961"/>
            <ac:picMk id="16" creationId="{793680BC-56AB-3EF5-0D7B-A0B5A303D906}"/>
          </ac:picMkLst>
        </pc:picChg>
      </pc:sldChg>
      <pc:sldChg chg="addSp delSp modSp new mod modAnim modNotesTx">
        <pc:chgData name="Esther Venegas Valle" userId="be75e783-1dbc-4492-8f22-2ba60a158668" providerId="ADAL" clId="{AF6A3956-2B46-4A4A-A699-EA5AD0069AB6}" dt="2025-06-06T14:07:09.546" v="41337" actId="20577"/>
        <pc:sldMkLst>
          <pc:docMk/>
          <pc:sldMk cId="3561375164" sldId="6962"/>
        </pc:sldMkLst>
        <pc:spChg chg="mod">
          <ac:chgData name="Esther Venegas Valle" userId="be75e783-1dbc-4492-8f22-2ba60a158668" providerId="ADAL" clId="{AF6A3956-2B46-4A4A-A699-EA5AD0069AB6}" dt="2025-06-04T09:22:52.802" v="37086" actId="20577"/>
          <ac:spMkLst>
            <pc:docMk/>
            <pc:sldMk cId="3561375164" sldId="6962"/>
            <ac:spMk id="2" creationId="{519BACDA-240A-61CE-B853-941D30061320}"/>
          </ac:spMkLst>
        </pc:spChg>
        <pc:spChg chg="add mod">
          <ac:chgData name="Esther Venegas Valle" userId="be75e783-1dbc-4492-8f22-2ba60a158668" providerId="ADAL" clId="{AF6A3956-2B46-4A4A-A699-EA5AD0069AB6}" dt="2025-06-04T09:42:14.059" v="37883" actId="1076"/>
          <ac:spMkLst>
            <pc:docMk/>
            <pc:sldMk cId="3561375164" sldId="6962"/>
            <ac:spMk id="5" creationId="{3C3BA5E5-1B2B-97E2-200A-A1774C698E24}"/>
          </ac:spMkLst>
        </pc:spChg>
        <pc:spChg chg="add mod">
          <ac:chgData name="Esther Venegas Valle" userId="be75e783-1dbc-4492-8f22-2ba60a158668" providerId="ADAL" clId="{AF6A3956-2B46-4A4A-A699-EA5AD0069AB6}" dt="2025-06-04T09:42:16.887" v="37886" actId="20577"/>
          <ac:spMkLst>
            <pc:docMk/>
            <pc:sldMk cId="3561375164" sldId="6962"/>
            <ac:spMk id="6" creationId="{5AD3AB40-53AE-FE69-2DFB-5ABA4E9001E0}"/>
          </ac:spMkLst>
        </pc:spChg>
        <pc:spChg chg="add mod">
          <ac:chgData name="Esther Venegas Valle" userId="be75e783-1dbc-4492-8f22-2ba60a158668" providerId="ADAL" clId="{AF6A3956-2B46-4A4A-A699-EA5AD0069AB6}" dt="2025-06-04T09:43:25.014" v="37909" actId="1076"/>
          <ac:spMkLst>
            <pc:docMk/>
            <pc:sldMk cId="3561375164" sldId="6962"/>
            <ac:spMk id="8" creationId="{BE09907B-401E-F3CB-1E5B-EF6C67F37720}"/>
          </ac:spMkLst>
        </pc:spChg>
        <pc:spChg chg="add mod">
          <ac:chgData name="Esther Venegas Valle" userId="be75e783-1dbc-4492-8f22-2ba60a158668" providerId="ADAL" clId="{AF6A3956-2B46-4A4A-A699-EA5AD0069AB6}" dt="2025-06-04T09:45:15.354" v="37934" actId="20577"/>
          <ac:spMkLst>
            <pc:docMk/>
            <pc:sldMk cId="3561375164" sldId="6962"/>
            <ac:spMk id="9" creationId="{15B9A002-F0A9-F36B-D873-82DAB80CC913}"/>
          </ac:spMkLst>
        </pc:spChg>
        <pc:spChg chg="add mod">
          <ac:chgData name="Esther Venegas Valle" userId="be75e783-1dbc-4492-8f22-2ba60a158668" providerId="ADAL" clId="{AF6A3956-2B46-4A4A-A699-EA5AD0069AB6}" dt="2025-06-04T09:43:53.178" v="37919" actId="1076"/>
          <ac:spMkLst>
            <pc:docMk/>
            <pc:sldMk cId="3561375164" sldId="6962"/>
            <ac:spMk id="10" creationId="{3D7F2EA9-5093-9606-E580-0223712A887F}"/>
          </ac:spMkLst>
        </pc:spChg>
        <pc:spChg chg="add mod">
          <ac:chgData name="Esther Venegas Valle" userId="be75e783-1dbc-4492-8f22-2ba60a158668" providerId="ADAL" clId="{AF6A3956-2B46-4A4A-A699-EA5AD0069AB6}" dt="2025-06-04T09:43:09.580" v="37902" actId="1076"/>
          <ac:spMkLst>
            <pc:docMk/>
            <pc:sldMk cId="3561375164" sldId="6962"/>
            <ac:spMk id="11" creationId="{3FE0D623-28CC-E852-39B8-BE8391E7F317}"/>
          </ac:spMkLst>
        </pc:spChg>
        <pc:spChg chg="add mod">
          <ac:chgData name="Esther Venegas Valle" userId="be75e783-1dbc-4492-8f22-2ba60a158668" providerId="ADAL" clId="{AF6A3956-2B46-4A4A-A699-EA5AD0069AB6}" dt="2025-06-04T09:40:17.850" v="37845" actId="1076"/>
          <ac:spMkLst>
            <pc:docMk/>
            <pc:sldMk cId="3561375164" sldId="6962"/>
            <ac:spMk id="12" creationId="{663D514F-E487-83A1-CF42-8D5A01674209}"/>
          </ac:spMkLst>
        </pc:spChg>
        <pc:spChg chg="add mod">
          <ac:chgData name="Esther Venegas Valle" userId="be75e783-1dbc-4492-8f22-2ba60a158668" providerId="ADAL" clId="{AF6A3956-2B46-4A4A-A699-EA5AD0069AB6}" dt="2025-06-04T09:44:55.998" v="37930" actId="1076"/>
          <ac:spMkLst>
            <pc:docMk/>
            <pc:sldMk cId="3561375164" sldId="6962"/>
            <ac:spMk id="13" creationId="{47ECBF02-C748-F055-3752-5D892E7A1137}"/>
          </ac:spMkLst>
        </pc:spChg>
        <pc:spChg chg="add mod">
          <ac:chgData name="Esther Venegas Valle" userId="be75e783-1dbc-4492-8f22-2ba60a158668" providerId="ADAL" clId="{AF6A3956-2B46-4A4A-A699-EA5AD0069AB6}" dt="2025-06-04T09:42:23.938" v="37889" actId="20577"/>
          <ac:spMkLst>
            <pc:docMk/>
            <pc:sldMk cId="3561375164" sldId="6962"/>
            <ac:spMk id="14" creationId="{FA237F65-A102-CE13-F694-B3F57088AF26}"/>
          </ac:spMkLst>
        </pc:spChg>
        <pc:spChg chg="add mod">
          <ac:chgData name="Esther Venegas Valle" userId="be75e783-1dbc-4492-8f22-2ba60a158668" providerId="ADAL" clId="{AF6A3956-2B46-4A4A-A699-EA5AD0069AB6}" dt="2025-06-04T09:45:45.590" v="37944" actId="1076"/>
          <ac:spMkLst>
            <pc:docMk/>
            <pc:sldMk cId="3561375164" sldId="6962"/>
            <ac:spMk id="15" creationId="{1C845DF6-E3FD-13C9-5FD7-292F52149443}"/>
          </ac:spMkLst>
        </pc:spChg>
        <pc:spChg chg="add mod">
          <ac:chgData name="Esther Venegas Valle" userId="be75e783-1dbc-4492-8f22-2ba60a158668" providerId="ADAL" clId="{AF6A3956-2B46-4A4A-A699-EA5AD0069AB6}" dt="2025-06-04T09:43:40.753" v="37914" actId="20577"/>
          <ac:spMkLst>
            <pc:docMk/>
            <pc:sldMk cId="3561375164" sldId="6962"/>
            <ac:spMk id="16" creationId="{EACC5730-A4B5-D57B-5FA2-68269244C737}"/>
          </ac:spMkLst>
        </pc:spChg>
        <pc:spChg chg="add mod">
          <ac:chgData name="Esther Venegas Valle" userId="be75e783-1dbc-4492-8f22-2ba60a158668" providerId="ADAL" clId="{AF6A3956-2B46-4A4A-A699-EA5AD0069AB6}" dt="2025-06-04T09:44:23.115" v="37924" actId="20577"/>
          <ac:spMkLst>
            <pc:docMk/>
            <pc:sldMk cId="3561375164" sldId="6962"/>
            <ac:spMk id="18" creationId="{D1133155-BDF8-7E68-26A2-98B7122AC7A0}"/>
          </ac:spMkLst>
        </pc:spChg>
        <pc:spChg chg="add mod">
          <ac:chgData name="Esther Venegas Valle" userId="be75e783-1dbc-4492-8f22-2ba60a158668" providerId="ADAL" clId="{AF6A3956-2B46-4A4A-A699-EA5AD0069AB6}" dt="2025-06-04T09:41:16.107" v="37865" actId="1076"/>
          <ac:spMkLst>
            <pc:docMk/>
            <pc:sldMk cId="3561375164" sldId="6962"/>
            <ac:spMk id="20" creationId="{A4FA52AF-25F4-CAE2-7C4F-CB187363544F}"/>
          </ac:spMkLst>
        </pc:spChg>
        <pc:spChg chg="add mod">
          <ac:chgData name="Esther Venegas Valle" userId="be75e783-1dbc-4492-8f22-2ba60a158668" providerId="ADAL" clId="{AF6A3956-2B46-4A4A-A699-EA5AD0069AB6}" dt="2025-06-04T09:39:33.302" v="37830" actId="1076"/>
          <ac:spMkLst>
            <pc:docMk/>
            <pc:sldMk cId="3561375164" sldId="6962"/>
            <ac:spMk id="21" creationId="{E29DB8F2-B910-A68A-0273-E921316A9AB0}"/>
          </ac:spMkLst>
        </pc:spChg>
        <pc:spChg chg="add mod">
          <ac:chgData name="Esther Venegas Valle" userId="be75e783-1dbc-4492-8f22-2ba60a158668" providerId="ADAL" clId="{AF6A3956-2B46-4A4A-A699-EA5AD0069AB6}" dt="2025-06-04T09:41:13.366" v="37864" actId="1076"/>
          <ac:spMkLst>
            <pc:docMk/>
            <pc:sldMk cId="3561375164" sldId="6962"/>
            <ac:spMk id="22" creationId="{7B51DA5F-1DAF-4970-E151-D0CA82ABD7D0}"/>
          </ac:spMkLst>
        </pc:spChg>
        <pc:spChg chg="add mod">
          <ac:chgData name="Esther Venegas Valle" userId="be75e783-1dbc-4492-8f22-2ba60a158668" providerId="ADAL" clId="{AF6A3956-2B46-4A4A-A699-EA5AD0069AB6}" dt="2025-06-04T09:40:31.118" v="37850" actId="1076"/>
          <ac:spMkLst>
            <pc:docMk/>
            <pc:sldMk cId="3561375164" sldId="6962"/>
            <ac:spMk id="23" creationId="{48FA9B09-3331-254D-7607-ED904C6E6028}"/>
          </ac:spMkLst>
        </pc:spChg>
        <pc:spChg chg="add mod">
          <ac:chgData name="Esther Venegas Valle" userId="be75e783-1dbc-4492-8f22-2ba60a158668" providerId="ADAL" clId="{AF6A3956-2B46-4A4A-A699-EA5AD0069AB6}" dt="2025-06-06T14:06:36.150" v="41245" actId="208"/>
          <ac:spMkLst>
            <pc:docMk/>
            <pc:sldMk cId="3561375164" sldId="6962"/>
            <ac:spMk id="24" creationId="{E5890F7D-3E7E-73D5-911C-868C511FB984}"/>
          </ac:spMkLst>
        </pc:spChg>
        <pc:spChg chg="add mod">
          <ac:chgData name="Esther Venegas Valle" userId="be75e783-1dbc-4492-8f22-2ba60a158668" providerId="ADAL" clId="{AF6A3956-2B46-4A4A-A699-EA5AD0069AB6}" dt="2025-06-06T14:06:42.425" v="41246" actId="208"/>
          <ac:spMkLst>
            <pc:docMk/>
            <pc:sldMk cId="3561375164" sldId="6962"/>
            <ac:spMk id="25" creationId="{8735356C-AF29-2773-9AF0-3A1BD4B0B538}"/>
          </ac:spMkLst>
        </pc:spChg>
        <pc:spChg chg="add mod">
          <ac:chgData name="Esther Venegas Valle" userId="be75e783-1dbc-4492-8f22-2ba60a158668" providerId="ADAL" clId="{AF6A3956-2B46-4A4A-A699-EA5AD0069AB6}" dt="2025-06-04T09:41:05.749" v="37861" actId="1076"/>
          <ac:spMkLst>
            <pc:docMk/>
            <pc:sldMk cId="3561375164" sldId="6962"/>
            <ac:spMk id="26" creationId="{748AF2AB-46DE-535D-F447-E5C060E9BF64}"/>
          </ac:spMkLst>
        </pc:spChg>
        <pc:spChg chg="add mod">
          <ac:chgData name="Esther Venegas Valle" userId="be75e783-1dbc-4492-8f22-2ba60a158668" providerId="ADAL" clId="{AF6A3956-2B46-4A4A-A699-EA5AD0069AB6}" dt="2025-06-04T09:42:50.177" v="37896" actId="1076"/>
          <ac:spMkLst>
            <pc:docMk/>
            <pc:sldMk cId="3561375164" sldId="6962"/>
            <ac:spMk id="27" creationId="{BE1E6A2C-0D29-C041-27DC-B781C3C1ACCA}"/>
          </ac:spMkLst>
        </pc:spChg>
        <pc:spChg chg="add mod">
          <ac:chgData name="Esther Venegas Valle" userId="be75e783-1dbc-4492-8f22-2ba60a158668" providerId="ADAL" clId="{AF6A3956-2B46-4A4A-A699-EA5AD0069AB6}" dt="2025-06-04T09:41:03.231" v="37860" actId="1076"/>
          <ac:spMkLst>
            <pc:docMk/>
            <pc:sldMk cId="3561375164" sldId="6962"/>
            <ac:spMk id="28" creationId="{EA1A9D8D-2975-78A8-28FF-6B71843252C5}"/>
          </ac:spMkLst>
        </pc:spChg>
        <pc:spChg chg="add mod">
          <ac:chgData name="Esther Venegas Valle" userId="be75e783-1dbc-4492-8f22-2ba60a158668" providerId="ADAL" clId="{AF6A3956-2B46-4A4A-A699-EA5AD0069AB6}" dt="2025-06-04T09:39:51.827" v="37837" actId="1076"/>
          <ac:spMkLst>
            <pc:docMk/>
            <pc:sldMk cId="3561375164" sldId="6962"/>
            <ac:spMk id="29" creationId="{D6011B6C-E596-6D1D-FF5C-49C9DBB140FB}"/>
          </ac:spMkLst>
        </pc:spChg>
        <pc:spChg chg="add mod">
          <ac:chgData name="Esther Venegas Valle" userId="be75e783-1dbc-4492-8f22-2ba60a158668" providerId="ADAL" clId="{AF6A3956-2B46-4A4A-A699-EA5AD0069AB6}" dt="2025-06-04T09:41:21.237" v="37867" actId="1076"/>
          <ac:spMkLst>
            <pc:docMk/>
            <pc:sldMk cId="3561375164" sldId="6962"/>
            <ac:spMk id="30" creationId="{ADD40E5B-840F-F952-98FC-86EE31DA690C}"/>
          </ac:spMkLst>
        </pc:spChg>
        <pc:spChg chg="add mod">
          <ac:chgData name="Esther Venegas Valle" userId="be75e783-1dbc-4492-8f22-2ba60a158668" providerId="ADAL" clId="{AF6A3956-2B46-4A4A-A699-EA5AD0069AB6}" dt="2025-06-04T09:41:18.608" v="37866" actId="1076"/>
          <ac:spMkLst>
            <pc:docMk/>
            <pc:sldMk cId="3561375164" sldId="6962"/>
            <ac:spMk id="31" creationId="{ECD33802-B875-8BC4-0F1A-B005639C0C81}"/>
          </ac:spMkLst>
        </pc:spChg>
        <pc:spChg chg="add mod">
          <ac:chgData name="Esther Venegas Valle" userId="be75e783-1dbc-4492-8f22-2ba60a158668" providerId="ADAL" clId="{AF6A3956-2B46-4A4A-A699-EA5AD0069AB6}" dt="2025-06-04T09:40:58.843" v="37858" actId="1076"/>
          <ac:spMkLst>
            <pc:docMk/>
            <pc:sldMk cId="3561375164" sldId="6962"/>
            <ac:spMk id="32" creationId="{643AFB5B-1FA5-B058-55A2-2D6330E87736}"/>
          </ac:spMkLst>
        </pc:spChg>
        <pc:spChg chg="add mod">
          <ac:chgData name="Esther Venegas Valle" userId="be75e783-1dbc-4492-8f22-2ba60a158668" providerId="ADAL" clId="{AF6A3956-2B46-4A4A-A699-EA5AD0069AB6}" dt="2025-06-04T09:43:13.544" v="37904" actId="14100"/>
          <ac:spMkLst>
            <pc:docMk/>
            <pc:sldMk cId="3561375164" sldId="6962"/>
            <ac:spMk id="33" creationId="{FB2B37B5-22FB-EDD6-A883-5DD45789815C}"/>
          </ac:spMkLst>
        </pc:spChg>
        <pc:spChg chg="add mod">
          <ac:chgData name="Esther Venegas Valle" userId="be75e783-1dbc-4492-8f22-2ba60a158668" providerId="ADAL" clId="{AF6A3956-2B46-4A4A-A699-EA5AD0069AB6}" dt="2025-06-04T09:41:01.088" v="37859" actId="1076"/>
          <ac:spMkLst>
            <pc:docMk/>
            <pc:sldMk cId="3561375164" sldId="6962"/>
            <ac:spMk id="34" creationId="{23C8A14D-3298-922C-C4F5-DC1BEDD31FCC}"/>
          </ac:spMkLst>
        </pc:spChg>
        <pc:spChg chg="add mod">
          <ac:chgData name="Esther Venegas Valle" userId="be75e783-1dbc-4492-8f22-2ba60a158668" providerId="ADAL" clId="{AF6A3956-2B46-4A4A-A699-EA5AD0069AB6}" dt="2025-06-04T09:40:44.653" v="37854" actId="1076"/>
          <ac:spMkLst>
            <pc:docMk/>
            <pc:sldMk cId="3561375164" sldId="6962"/>
            <ac:spMk id="35" creationId="{9A35F21E-10C1-3A44-59B2-0829B00F9CB4}"/>
          </ac:spMkLst>
        </pc:spChg>
        <pc:spChg chg="add mod">
          <ac:chgData name="Esther Venegas Valle" userId="be75e783-1dbc-4492-8f22-2ba60a158668" providerId="ADAL" clId="{AF6A3956-2B46-4A4A-A699-EA5AD0069AB6}" dt="2025-06-04T09:43:29.210" v="37911" actId="14100"/>
          <ac:spMkLst>
            <pc:docMk/>
            <pc:sldMk cId="3561375164" sldId="6962"/>
            <ac:spMk id="36" creationId="{F7D631C6-586D-7F2F-1C37-F4CCEF81131B}"/>
          </ac:spMkLst>
        </pc:spChg>
        <pc:spChg chg="add mod">
          <ac:chgData name="Esther Venegas Valle" userId="be75e783-1dbc-4492-8f22-2ba60a158668" providerId="ADAL" clId="{AF6A3956-2B46-4A4A-A699-EA5AD0069AB6}" dt="2025-06-04T09:40:46.864" v="37855" actId="1076"/>
          <ac:spMkLst>
            <pc:docMk/>
            <pc:sldMk cId="3561375164" sldId="6962"/>
            <ac:spMk id="37" creationId="{9EE9A11E-497F-E6DC-71DD-692DC14CA063}"/>
          </ac:spMkLst>
        </pc:spChg>
        <pc:spChg chg="add mod">
          <ac:chgData name="Esther Venegas Valle" userId="be75e783-1dbc-4492-8f22-2ba60a158668" providerId="ADAL" clId="{AF6A3956-2B46-4A4A-A699-EA5AD0069AB6}" dt="2025-06-04T09:33:01.870" v="37624" actId="1076"/>
          <ac:spMkLst>
            <pc:docMk/>
            <pc:sldMk cId="3561375164" sldId="6962"/>
            <ac:spMk id="38" creationId="{97142BCB-25F3-7E73-15E4-B1125EF7A024}"/>
          </ac:spMkLst>
        </pc:spChg>
        <pc:spChg chg="add mod">
          <ac:chgData name="Esther Venegas Valle" userId="be75e783-1dbc-4492-8f22-2ba60a158668" providerId="ADAL" clId="{AF6A3956-2B46-4A4A-A699-EA5AD0069AB6}" dt="2025-06-04T09:43:44.077" v="37915" actId="14100"/>
          <ac:spMkLst>
            <pc:docMk/>
            <pc:sldMk cId="3561375164" sldId="6962"/>
            <ac:spMk id="39" creationId="{96AE11B8-165F-ADE1-0330-FFB5E4678BD5}"/>
          </ac:spMkLst>
        </pc:spChg>
        <pc:spChg chg="add mod">
          <ac:chgData name="Esther Venegas Valle" userId="be75e783-1dbc-4492-8f22-2ba60a158668" providerId="ADAL" clId="{AF6A3956-2B46-4A4A-A699-EA5AD0069AB6}" dt="2025-06-04T09:33:20.358" v="37631" actId="208"/>
          <ac:spMkLst>
            <pc:docMk/>
            <pc:sldMk cId="3561375164" sldId="6962"/>
            <ac:spMk id="40" creationId="{975236F7-F60C-A167-CC6F-4E57E6E70B7E}"/>
          </ac:spMkLst>
        </pc:spChg>
        <pc:spChg chg="add mod">
          <ac:chgData name="Esther Venegas Valle" userId="be75e783-1dbc-4492-8f22-2ba60a158668" providerId="ADAL" clId="{AF6A3956-2B46-4A4A-A699-EA5AD0069AB6}" dt="2025-06-04T09:35:35.828" v="37693" actId="1076"/>
          <ac:spMkLst>
            <pc:docMk/>
            <pc:sldMk cId="3561375164" sldId="6962"/>
            <ac:spMk id="41" creationId="{B3638288-DDAE-E0CC-D742-9D27A41D36A4}"/>
          </ac:spMkLst>
        </pc:spChg>
        <pc:spChg chg="add mod">
          <ac:chgData name="Esther Venegas Valle" userId="be75e783-1dbc-4492-8f22-2ba60a158668" providerId="ADAL" clId="{AF6A3956-2B46-4A4A-A699-EA5AD0069AB6}" dt="2025-06-04T09:41:47.094" v="37878" actId="1076"/>
          <ac:spMkLst>
            <pc:docMk/>
            <pc:sldMk cId="3561375164" sldId="6962"/>
            <ac:spMk id="42" creationId="{6382756B-27B6-BDCA-8184-E137BCBC8762}"/>
          </ac:spMkLst>
        </pc:spChg>
        <pc:spChg chg="add mod">
          <ac:chgData name="Esther Venegas Valle" userId="be75e783-1dbc-4492-8f22-2ba60a158668" providerId="ADAL" clId="{AF6A3956-2B46-4A4A-A699-EA5AD0069AB6}" dt="2025-06-04T09:35:37.515" v="37694" actId="1076"/>
          <ac:spMkLst>
            <pc:docMk/>
            <pc:sldMk cId="3561375164" sldId="6962"/>
            <ac:spMk id="43" creationId="{06897C07-177B-0ED6-1776-A174E901DCAB}"/>
          </ac:spMkLst>
        </pc:spChg>
        <pc:spChg chg="add mod">
          <ac:chgData name="Esther Venegas Valle" userId="be75e783-1dbc-4492-8f22-2ba60a158668" providerId="ADAL" clId="{AF6A3956-2B46-4A4A-A699-EA5AD0069AB6}" dt="2025-06-04T09:34:45.207" v="37678" actId="1076"/>
          <ac:spMkLst>
            <pc:docMk/>
            <pc:sldMk cId="3561375164" sldId="6962"/>
            <ac:spMk id="44" creationId="{4BF99E05-0B6D-B0FD-5C3A-A4781576DA19}"/>
          </ac:spMkLst>
        </pc:spChg>
        <pc:spChg chg="add mod">
          <ac:chgData name="Esther Venegas Valle" userId="be75e783-1dbc-4492-8f22-2ba60a158668" providerId="ADAL" clId="{AF6A3956-2B46-4A4A-A699-EA5AD0069AB6}" dt="2025-06-04T09:35:16.335" v="37689" actId="208"/>
          <ac:spMkLst>
            <pc:docMk/>
            <pc:sldMk cId="3561375164" sldId="6962"/>
            <ac:spMk id="45" creationId="{0EE8C0C6-3259-6BA0-4B8E-E3E767BC3C12}"/>
          </ac:spMkLst>
        </pc:spChg>
        <pc:spChg chg="add mod">
          <ac:chgData name="Esther Venegas Valle" userId="be75e783-1dbc-4492-8f22-2ba60a158668" providerId="ADAL" clId="{AF6A3956-2B46-4A4A-A699-EA5AD0069AB6}" dt="2025-06-04T09:39:54.472" v="37838" actId="1076"/>
          <ac:spMkLst>
            <pc:docMk/>
            <pc:sldMk cId="3561375164" sldId="6962"/>
            <ac:spMk id="46" creationId="{78444007-FD7F-2CB7-2890-4E4FBF09C722}"/>
          </ac:spMkLst>
        </pc:spChg>
        <pc:spChg chg="add mod">
          <ac:chgData name="Esther Venegas Valle" userId="be75e783-1dbc-4492-8f22-2ba60a158668" providerId="ADAL" clId="{AF6A3956-2B46-4A4A-A699-EA5AD0069AB6}" dt="2025-06-04T09:41:38.533" v="37874" actId="1076"/>
          <ac:spMkLst>
            <pc:docMk/>
            <pc:sldMk cId="3561375164" sldId="6962"/>
            <ac:spMk id="47" creationId="{542D5FCC-427B-0E98-A6E0-E9315F5A01FB}"/>
          </ac:spMkLst>
        </pc:spChg>
        <pc:spChg chg="add mod">
          <ac:chgData name="Esther Venegas Valle" userId="be75e783-1dbc-4492-8f22-2ba60a158668" providerId="ADAL" clId="{AF6A3956-2B46-4A4A-A699-EA5AD0069AB6}" dt="2025-06-04T09:41:11.024" v="37863" actId="1076"/>
          <ac:spMkLst>
            <pc:docMk/>
            <pc:sldMk cId="3561375164" sldId="6962"/>
            <ac:spMk id="49" creationId="{5E83448F-0254-3A17-DEC2-7BEB3684FFA6}"/>
          </ac:spMkLst>
        </pc:spChg>
        <pc:spChg chg="add mod">
          <ac:chgData name="Esther Venegas Valle" userId="be75e783-1dbc-4492-8f22-2ba60a158668" providerId="ADAL" clId="{AF6A3956-2B46-4A4A-A699-EA5AD0069AB6}" dt="2025-06-04T09:41:08.465" v="37862" actId="1076"/>
          <ac:spMkLst>
            <pc:docMk/>
            <pc:sldMk cId="3561375164" sldId="6962"/>
            <ac:spMk id="50" creationId="{1D6159CD-CB1E-722D-1511-0D0EFA31B612}"/>
          </ac:spMkLst>
        </pc:spChg>
        <pc:spChg chg="add mod">
          <ac:chgData name="Esther Venegas Valle" userId="be75e783-1dbc-4492-8f22-2ba60a158668" providerId="ADAL" clId="{AF6A3956-2B46-4A4A-A699-EA5AD0069AB6}" dt="2025-06-04T09:37:28.068" v="37783" actId="20577"/>
          <ac:spMkLst>
            <pc:docMk/>
            <pc:sldMk cId="3561375164" sldId="6962"/>
            <ac:spMk id="51" creationId="{5176BCFC-1D9B-75B7-0D70-B35CBC1D8757}"/>
          </ac:spMkLst>
        </pc:spChg>
        <pc:spChg chg="add mod">
          <ac:chgData name="Esther Venegas Valle" userId="be75e783-1dbc-4492-8f22-2ba60a158668" providerId="ADAL" clId="{AF6A3956-2B46-4A4A-A699-EA5AD0069AB6}" dt="2025-06-04T09:37:38.085" v="37786" actId="208"/>
          <ac:spMkLst>
            <pc:docMk/>
            <pc:sldMk cId="3561375164" sldId="6962"/>
            <ac:spMk id="52" creationId="{972619B6-FA5D-E55A-8056-A18B57CBBBDD}"/>
          </ac:spMkLst>
        </pc:spChg>
        <pc:spChg chg="add mod">
          <ac:chgData name="Esther Venegas Valle" userId="be75e783-1dbc-4492-8f22-2ba60a158668" providerId="ADAL" clId="{AF6A3956-2B46-4A4A-A699-EA5AD0069AB6}" dt="2025-06-04T09:45:20.253" v="37935" actId="14100"/>
          <ac:spMkLst>
            <pc:docMk/>
            <pc:sldMk cId="3561375164" sldId="6962"/>
            <ac:spMk id="53" creationId="{5447A3BC-524D-F6EC-A6EA-E358AA6E37A4}"/>
          </ac:spMkLst>
        </pc:spChg>
        <pc:spChg chg="add mod">
          <ac:chgData name="Esther Venegas Valle" userId="be75e783-1dbc-4492-8f22-2ba60a158668" providerId="ADAL" clId="{AF6A3956-2B46-4A4A-A699-EA5AD0069AB6}" dt="2025-06-04T09:38:49.006" v="37826" actId="208"/>
          <ac:spMkLst>
            <pc:docMk/>
            <pc:sldMk cId="3561375164" sldId="6962"/>
            <ac:spMk id="54" creationId="{F45D08DC-612B-447A-6E06-3DD14D623491}"/>
          </ac:spMkLst>
        </pc:spChg>
        <pc:spChg chg="add mod">
          <ac:chgData name="Esther Venegas Valle" userId="be75e783-1dbc-4492-8f22-2ba60a158668" providerId="ADAL" clId="{AF6A3956-2B46-4A4A-A699-EA5AD0069AB6}" dt="2025-06-04T09:38:42.482" v="37825" actId="1076"/>
          <ac:spMkLst>
            <pc:docMk/>
            <pc:sldMk cId="3561375164" sldId="6962"/>
            <ac:spMk id="55" creationId="{2EFFA070-A394-D03A-F3B8-14A636AAECF5}"/>
          </ac:spMkLst>
        </pc:spChg>
        <pc:spChg chg="add mod">
          <ac:chgData name="Esther Venegas Valle" userId="be75e783-1dbc-4492-8f22-2ba60a158668" providerId="ADAL" clId="{AF6A3956-2B46-4A4A-A699-EA5AD0069AB6}" dt="2025-06-04T09:45:49.184" v="37946" actId="14100"/>
          <ac:spMkLst>
            <pc:docMk/>
            <pc:sldMk cId="3561375164" sldId="6962"/>
            <ac:spMk id="56" creationId="{413601B3-8B0F-54B6-6490-9CB42B71F134}"/>
          </ac:spMkLst>
        </pc:spChg>
      </pc:sldChg>
      <pc:sldChg chg="add">
        <pc:chgData name="Esther Venegas Valle" userId="be75e783-1dbc-4492-8f22-2ba60a158668" providerId="ADAL" clId="{AF6A3956-2B46-4A4A-A699-EA5AD0069AB6}" dt="2025-06-04T09:54:49.472" v="38992"/>
        <pc:sldMkLst>
          <pc:docMk/>
          <pc:sldMk cId="300130809" sldId="6963"/>
        </pc:sldMkLst>
      </pc:sldChg>
      <pc:sldMasterChg chg="delSldLayout">
        <pc:chgData name="Esther Venegas Valle" userId="be75e783-1dbc-4492-8f22-2ba60a158668" providerId="ADAL" clId="{AF6A3956-2B46-4A4A-A699-EA5AD0069AB6}" dt="2025-06-03T12:50:14.293" v="27387" actId="47"/>
        <pc:sldMasterMkLst>
          <pc:docMk/>
          <pc:sldMasterMk cId="669935208" sldId="2147483735"/>
        </pc:sldMasterMkLst>
        <pc:sldLayoutChg chg="del">
          <pc:chgData name="Esther Venegas Valle" userId="be75e783-1dbc-4492-8f22-2ba60a158668" providerId="ADAL" clId="{AF6A3956-2B46-4A4A-A699-EA5AD0069AB6}" dt="2025-06-02T16:29:04.478" v="16664" actId="47"/>
          <pc:sldLayoutMkLst>
            <pc:docMk/>
            <pc:sldMasterMk cId="669935208" sldId="2147483735"/>
            <pc:sldLayoutMk cId="2269084650" sldId="2147483908"/>
          </pc:sldLayoutMkLst>
        </pc:sldLayoutChg>
        <pc:sldLayoutChg chg="del">
          <pc:chgData name="Esther Venegas Valle" userId="be75e783-1dbc-4492-8f22-2ba60a158668" providerId="ADAL" clId="{AF6A3956-2B46-4A4A-A699-EA5AD0069AB6}" dt="2025-06-03T12:50:14.293" v="27387" actId="47"/>
          <pc:sldLayoutMkLst>
            <pc:docMk/>
            <pc:sldMasterMk cId="669935208" sldId="2147483735"/>
            <pc:sldLayoutMk cId="3451063811" sldId="214748391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5F010-20EB-4799-9953-13AD666506CD}" type="datetimeFigureOut">
              <a:rPr lang="en-GB" smtClean="0"/>
              <a:t>06/06/2025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5B270-7EA9-4E21-84A2-C6FA13322E7E}" type="slidenum">
              <a:rPr lang="en-GB" smtClean="0"/>
              <a:t>‹Nº›</a:t>
            </a:fld>
            <a:endParaRPr lang="en-GB"/>
          </a:p>
        </p:txBody>
      </p:sp>
    </p:spTree>
    <p:extLst>
      <p:ext uri="{BB962C8B-B14F-4D97-AF65-F5344CB8AC3E}">
        <p14:creationId xmlns:p14="http://schemas.microsoft.com/office/powerpoint/2010/main" val="2184500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F345B270-7EA9-4E21-84A2-C6FA13322E7E}" type="slidenum">
              <a:rPr lang="en-GB" smtClean="0"/>
              <a:t>1</a:t>
            </a:fld>
            <a:endParaRPr lang="en-GB"/>
          </a:p>
        </p:txBody>
      </p:sp>
    </p:spTree>
    <p:extLst>
      <p:ext uri="{BB962C8B-B14F-4D97-AF65-F5344CB8AC3E}">
        <p14:creationId xmlns:p14="http://schemas.microsoft.com/office/powerpoint/2010/main" val="352514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23B4C-B2E7-5FBA-1B51-2C435F42FBA2}"/>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8D15594-14F1-58E0-1A47-4D959935B73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6A72E51-7AE9-BEE8-7ABF-11F8F24835CE}"/>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need to write the right word for the translation: focus on words with marked accents.</a:t>
            </a:r>
          </a:p>
        </p:txBody>
      </p:sp>
      <p:sp>
        <p:nvSpPr>
          <p:cNvPr id="4" name="Marcador de número de diapositiva 3">
            <a:extLst>
              <a:ext uri="{FF2B5EF4-FFF2-40B4-BE49-F238E27FC236}">
                <a16:creationId xmlns:a16="http://schemas.microsoft.com/office/drawing/2014/main" id="{A1FE0B66-D6E2-FA27-247E-CA5F3FCC7EDD}"/>
              </a:ext>
            </a:extLst>
          </p:cNvPr>
          <p:cNvSpPr>
            <a:spLocks noGrp="1"/>
          </p:cNvSpPr>
          <p:nvPr>
            <p:ph type="sldNum" sz="quarter" idx="5"/>
          </p:nvPr>
        </p:nvSpPr>
        <p:spPr/>
        <p:txBody>
          <a:bodyPr/>
          <a:lstStyle/>
          <a:p>
            <a:fld id="{F345B270-7EA9-4E21-84A2-C6FA13322E7E}" type="slidenum">
              <a:rPr lang="en-GB" smtClean="0"/>
              <a:t>11</a:t>
            </a:fld>
            <a:endParaRPr lang="en-GB"/>
          </a:p>
        </p:txBody>
      </p:sp>
    </p:spTree>
    <p:extLst>
      <p:ext uri="{BB962C8B-B14F-4D97-AF65-F5344CB8AC3E}">
        <p14:creationId xmlns:p14="http://schemas.microsoft.com/office/powerpoint/2010/main" val="3196101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68989-3D89-6C32-1BFB-90BA3BDEE4E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D05440-64FB-CFB6-DD43-7BE17D58CE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3EED0B7-574E-BA24-821A-08B76C1342E9}"/>
              </a:ext>
            </a:extLst>
          </p:cNvPr>
          <p:cNvSpPr>
            <a:spLocks noGrp="1"/>
          </p:cNvSpPr>
          <p:nvPr>
            <p:ph type="body" idx="1"/>
          </p:nvPr>
        </p:nvSpPr>
        <p:spPr/>
        <p:txBody>
          <a:bodyPr/>
          <a:lstStyle/>
          <a:p>
            <a:r>
              <a:rPr lang="en-US" b="1" dirty="0"/>
              <a:t>Check:</a:t>
            </a:r>
          </a:p>
          <a:p>
            <a:pPr marL="171450" indent="-171450">
              <a:buFont typeface="Arial" panose="020B0604020202020204" pitchFamily="34" charset="0"/>
              <a:buChar char="•"/>
            </a:pPr>
            <a:r>
              <a:rPr lang="en-GB" dirty="0"/>
              <a:t>Questions will appear individually.</a:t>
            </a:r>
          </a:p>
          <a:p>
            <a:pPr marL="171450" indent="-171450">
              <a:buFont typeface="Arial" panose="020B0604020202020204" pitchFamily="34" charset="0"/>
              <a:buChar char="•"/>
            </a:pPr>
            <a:r>
              <a:rPr lang="en-GB" dirty="0"/>
              <a:t>Answers are embedded.*</a:t>
            </a:r>
          </a:p>
        </p:txBody>
      </p:sp>
      <p:sp>
        <p:nvSpPr>
          <p:cNvPr id="4" name="Marcador de número de diapositiva 3">
            <a:extLst>
              <a:ext uri="{FF2B5EF4-FFF2-40B4-BE49-F238E27FC236}">
                <a16:creationId xmlns:a16="http://schemas.microsoft.com/office/drawing/2014/main" id="{F5E7333D-E402-6340-DF12-265EB456E36C}"/>
              </a:ext>
            </a:extLst>
          </p:cNvPr>
          <p:cNvSpPr>
            <a:spLocks noGrp="1"/>
          </p:cNvSpPr>
          <p:nvPr>
            <p:ph type="sldNum" sz="quarter" idx="5"/>
          </p:nvPr>
        </p:nvSpPr>
        <p:spPr/>
        <p:txBody>
          <a:bodyPr/>
          <a:lstStyle/>
          <a:p>
            <a:fld id="{F345B270-7EA9-4E21-84A2-C6FA13322E7E}" type="slidenum">
              <a:rPr lang="en-GB" smtClean="0"/>
              <a:t>12</a:t>
            </a:fld>
            <a:endParaRPr lang="en-GB"/>
          </a:p>
        </p:txBody>
      </p:sp>
    </p:spTree>
    <p:extLst>
      <p:ext uri="{BB962C8B-B14F-4D97-AF65-F5344CB8AC3E}">
        <p14:creationId xmlns:p14="http://schemas.microsoft.com/office/powerpoint/2010/main" val="164246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Independent Practice (FT) :</a:t>
            </a:r>
          </a:p>
          <a:p>
            <a:pPr marL="171450" indent="-171450">
              <a:buFont typeface="Arial" panose="020B0604020202020204" pitchFamily="34" charset="0"/>
              <a:buChar char="•"/>
            </a:pPr>
            <a:r>
              <a:rPr lang="en-GB" dirty="0"/>
              <a:t>Students read the translation from English to Spanish and find 8 spelling errors.</a:t>
            </a:r>
          </a:p>
          <a:p>
            <a:pPr marL="171450" indent="-171450">
              <a:buFont typeface="Arial" panose="020B0604020202020204" pitchFamily="34" charset="0"/>
              <a:buChar char="•"/>
            </a:pPr>
            <a:r>
              <a:rPr lang="en-GB" dirty="0"/>
              <a:t>Students write down the correct words in their book.</a:t>
            </a:r>
          </a:p>
          <a:p>
            <a:pPr marL="171450" indent="-171450">
              <a:buFont typeface="Arial" panose="020B0604020202020204" pitchFamily="34" charset="0"/>
              <a:buChar char="•"/>
            </a:pPr>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13</a:t>
            </a:fld>
            <a:endParaRPr lang="en-GB"/>
          </a:p>
        </p:txBody>
      </p:sp>
    </p:spTree>
    <p:extLst>
      <p:ext uri="{BB962C8B-B14F-4D97-AF65-F5344CB8AC3E}">
        <p14:creationId xmlns:p14="http://schemas.microsoft.com/office/powerpoint/2010/main" val="182653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3F0EA-DF8A-7789-B051-47C5F63CE57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E823E24-43E7-F742-EB0B-3F84ED1D9D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BDF3623-6E0D-4959-3172-D2C0CB6CFC07}"/>
              </a:ext>
            </a:extLst>
          </p:cNvPr>
          <p:cNvSpPr>
            <a:spLocks noGrp="1"/>
          </p:cNvSpPr>
          <p:nvPr>
            <p:ph type="body" idx="1"/>
          </p:nvPr>
        </p:nvSpPr>
        <p:spPr/>
        <p:txBody>
          <a:bodyPr/>
          <a:lstStyle/>
          <a:p>
            <a:pPr marL="0" indent="0">
              <a:buFont typeface="Arial" panose="020B0604020202020204" pitchFamily="34" charset="0"/>
              <a:buNone/>
            </a:pPr>
            <a:r>
              <a:rPr lang="en-GB" b="1" dirty="0"/>
              <a:t>Correct:</a:t>
            </a:r>
          </a:p>
          <a:p>
            <a:pPr marL="171450" indent="-171450">
              <a:buFont typeface="Arial" panose="020B0604020202020204" pitchFamily="34" charset="0"/>
              <a:buChar char="•"/>
            </a:pPr>
            <a:r>
              <a:rPr lang="en-GB" dirty="0"/>
              <a:t>Answers embedded on the board.*</a:t>
            </a:r>
          </a:p>
        </p:txBody>
      </p:sp>
      <p:sp>
        <p:nvSpPr>
          <p:cNvPr id="4" name="Marcador de número de diapositiva 3">
            <a:extLst>
              <a:ext uri="{FF2B5EF4-FFF2-40B4-BE49-F238E27FC236}">
                <a16:creationId xmlns:a16="http://schemas.microsoft.com/office/drawing/2014/main" id="{00FAE265-4EC3-27B5-56E2-FA09C0531823}"/>
              </a:ext>
            </a:extLst>
          </p:cNvPr>
          <p:cNvSpPr>
            <a:spLocks noGrp="1"/>
          </p:cNvSpPr>
          <p:nvPr>
            <p:ph type="sldNum" sz="quarter" idx="5"/>
          </p:nvPr>
        </p:nvSpPr>
        <p:spPr/>
        <p:txBody>
          <a:bodyPr/>
          <a:lstStyle/>
          <a:p>
            <a:fld id="{F345B270-7EA9-4E21-84A2-C6FA13322E7E}" type="slidenum">
              <a:rPr lang="en-GB" smtClean="0"/>
              <a:t>14</a:t>
            </a:fld>
            <a:endParaRPr lang="en-GB"/>
          </a:p>
        </p:txBody>
      </p:sp>
    </p:spTree>
    <p:extLst>
      <p:ext uri="{BB962C8B-B14F-4D97-AF65-F5344CB8AC3E}">
        <p14:creationId xmlns:p14="http://schemas.microsoft.com/office/powerpoint/2010/main" val="420308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E2489-FAC5-792E-207F-D0B510F76DF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D0BE89-7F46-A656-998D-9C25B74D69B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857E7DA-304B-CD5B-7B08-EB962BD4538A}"/>
              </a:ext>
            </a:extLst>
          </p:cNvPr>
          <p:cNvSpPr>
            <a:spLocks noGrp="1"/>
          </p:cNvSpPr>
          <p:nvPr>
            <p:ph type="body" idx="1"/>
          </p:nvPr>
        </p:nvSpPr>
        <p:spPr/>
        <p:txBody>
          <a:bodyPr/>
          <a:lstStyle/>
          <a:p>
            <a:r>
              <a:rPr lang="en-GB" b="1" dirty="0"/>
              <a:t>HT Independent Practice:</a:t>
            </a:r>
          </a:p>
          <a:p>
            <a:pPr marL="171450" indent="-171450">
              <a:buFont typeface="Arial" panose="020B0604020202020204" pitchFamily="34" charset="0"/>
              <a:buChar char="•"/>
            </a:pPr>
            <a:r>
              <a:rPr lang="en-GB" dirty="0"/>
              <a:t>Students read the translation from English to Spanish and find 12 spelling errors (including 3 marked accents).</a:t>
            </a:r>
          </a:p>
          <a:p>
            <a:pPr marL="171450" indent="-171450">
              <a:buFont typeface="Arial" panose="020B0604020202020204" pitchFamily="34" charset="0"/>
              <a:buChar char="•"/>
            </a:pPr>
            <a:r>
              <a:rPr lang="en-GB" dirty="0"/>
              <a:t>Students write down the word spelt correctly in their books</a:t>
            </a:r>
          </a:p>
        </p:txBody>
      </p:sp>
      <p:sp>
        <p:nvSpPr>
          <p:cNvPr id="4" name="Marcador de número de diapositiva 3">
            <a:extLst>
              <a:ext uri="{FF2B5EF4-FFF2-40B4-BE49-F238E27FC236}">
                <a16:creationId xmlns:a16="http://schemas.microsoft.com/office/drawing/2014/main" id="{14F6FC04-16FC-B681-A68C-FD55FF8371EF}"/>
              </a:ext>
            </a:extLst>
          </p:cNvPr>
          <p:cNvSpPr>
            <a:spLocks noGrp="1"/>
          </p:cNvSpPr>
          <p:nvPr>
            <p:ph type="sldNum" sz="quarter" idx="5"/>
          </p:nvPr>
        </p:nvSpPr>
        <p:spPr/>
        <p:txBody>
          <a:bodyPr/>
          <a:lstStyle/>
          <a:p>
            <a:fld id="{F345B270-7EA9-4E21-84A2-C6FA13322E7E}" type="slidenum">
              <a:rPr lang="en-GB" smtClean="0"/>
              <a:t>15</a:t>
            </a:fld>
            <a:endParaRPr lang="en-GB"/>
          </a:p>
        </p:txBody>
      </p:sp>
    </p:spTree>
    <p:extLst>
      <p:ext uri="{BB962C8B-B14F-4D97-AF65-F5344CB8AC3E}">
        <p14:creationId xmlns:p14="http://schemas.microsoft.com/office/powerpoint/2010/main" val="3273573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EE06E-3F9A-F2DD-8AD4-0DFF1C97C14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53DA09-1D01-E889-DEB3-C9669C2E9C8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F953552-0139-0B76-200E-9732F9EF2B2E}"/>
              </a:ext>
            </a:extLst>
          </p:cNvPr>
          <p:cNvSpPr>
            <a:spLocks noGrp="1"/>
          </p:cNvSpPr>
          <p:nvPr>
            <p:ph type="body" idx="1"/>
          </p:nvPr>
        </p:nvSpPr>
        <p:spPr/>
        <p:txBody>
          <a:bodyPr/>
          <a:lstStyle/>
          <a:p>
            <a:pPr marL="0" indent="0">
              <a:buFont typeface="Arial" panose="020B0604020202020204" pitchFamily="34" charset="0"/>
              <a:buNone/>
            </a:pPr>
            <a:r>
              <a:rPr lang="en-GB" b="1" dirty="0"/>
              <a:t>Correct:</a:t>
            </a:r>
          </a:p>
          <a:p>
            <a:pPr marL="171450" indent="-171450">
              <a:buFont typeface="Arial" panose="020B0604020202020204" pitchFamily="34" charset="0"/>
              <a:buChar char="•"/>
            </a:pPr>
            <a:r>
              <a:rPr lang="en-GB" dirty="0"/>
              <a:t>Answers embedded on the board.*</a:t>
            </a:r>
          </a:p>
          <a:p>
            <a:pPr marL="0" indent="0">
              <a:buFont typeface="Arial" panose="020B0604020202020204" pitchFamily="34" charset="0"/>
              <a:buNone/>
            </a:pPr>
            <a:endParaRPr lang="en-GB" dirty="0"/>
          </a:p>
        </p:txBody>
      </p:sp>
      <p:sp>
        <p:nvSpPr>
          <p:cNvPr id="4" name="Marcador de número de diapositiva 3">
            <a:extLst>
              <a:ext uri="{FF2B5EF4-FFF2-40B4-BE49-F238E27FC236}">
                <a16:creationId xmlns:a16="http://schemas.microsoft.com/office/drawing/2014/main" id="{A60DFA05-D4E4-77FF-8DE5-F9EA79B14A54}"/>
              </a:ext>
            </a:extLst>
          </p:cNvPr>
          <p:cNvSpPr>
            <a:spLocks noGrp="1"/>
          </p:cNvSpPr>
          <p:nvPr>
            <p:ph type="sldNum" sz="quarter" idx="5"/>
          </p:nvPr>
        </p:nvSpPr>
        <p:spPr/>
        <p:txBody>
          <a:bodyPr/>
          <a:lstStyle/>
          <a:p>
            <a:fld id="{F345B270-7EA9-4E21-84A2-C6FA13322E7E}" type="slidenum">
              <a:rPr lang="en-GB" smtClean="0"/>
              <a:t>16</a:t>
            </a:fld>
            <a:endParaRPr lang="en-GB"/>
          </a:p>
        </p:txBody>
      </p:sp>
    </p:spTree>
    <p:extLst>
      <p:ext uri="{BB962C8B-B14F-4D97-AF65-F5344CB8AC3E}">
        <p14:creationId xmlns:p14="http://schemas.microsoft.com/office/powerpoint/2010/main" val="252095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Explain:</a:t>
            </a:r>
          </a:p>
          <a:p>
            <a:pPr marL="171450" indent="-171450">
              <a:buFont typeface="Arial" panose="020B0604020202020204" pitchFamily="34" charset="0"/>
              <a:buChar char="•"/>
            </a:pPr>
            <a:r>
              <a:rPr lang="en-GB" dirty="0"/>
              <a:t>one of the major pitfalls in translating from one language to another is to translate word-for-word as languages often differ.</a:t>
            </a:r>
          </a:p>
          <a:p>
            <a:pPr marL="171450" indent="-171450">
              <a:buFont typeface="Arial" panose="020B0604020202020204" pitchFamily="34" charset="0"/>
              <a:buChar char="•"/>
            </a:pPr>
            <a:r>
              <a:rPr lang="en-GB" dirty="0"/>
              <a:t>Focus on three examples: </a:t>
            </a:r>
          </a:p>
          <a:p>
            <a:pPr marL="628650" lvl="1" indent="-171450">
              <a:buFont typeface="Arial" panose="020B0604020202020204" pitchFamily="34" charset="0"/>
              <a:buChar char="•"/>
            </a:pPr>
            <a:r>
              <a:rPr lang="en-GB" dirty="0"/>
              <a:t>Preposition “de”: overlook in phrases like la casa de Juan (Juan’s house) or when English uses a noun as an adjective (e.g. Music concert: </a:t>
            </a:r>
            <a:r>
              <a:rPr lang="en-GB" dirty="0" err="1"/>
              <a:t>el</a:t>
            </a:r>
            <a:r>
              <a:rPr lang="en-GB" dirty="0"/>
              <a:t> </a:t>
            </a:r>
            <a:r>
              <a:rPr lang="en-GB" dirty="0" err="1"/>
              <a:t>concierto</a:t>
            </a:r>
            <a:r>
              <a:rPr lang="en-GB" dirty="0"/>
              <a:t> de </a:t>
            </a:r>
            <a:r>
              <a:rPr lang="en-GB" dirty="0" err="1"/>
              <a:t>música</a:t>
            </a:r>
            <a:r>
              <a:rPr lang="en-GB" dirty="0"/>
              <a:t>).</a:t>
            </a:r>
          </a:p>
          <a:p>
            <a:pPr marL="628650" lvl="1" indent="-171450">
              <a:buFont typeface="Arial" panose="020B0604020202020204" pitchFamily="34" charset="0"/>
              <a:buChar char="•"/>
            </a:pPr>
            <a:r>
              <a:rPr lang="en-GB" dirty="0"/>
              <a:t>Weather expressions: the use of “</a:t>
            </a:r>
            <a:r>
              <a:rPr lang="en-GB" dirty="0" err="1"/>
              <a:t>hace</a:t>
            </a:r>
            <a:r>
              <a:rPr lang="en-GB" dirty="0"/>
              <a:t>” to express some weather expressions such as “</a:t>
            </a:r>
            <a:r>
              <a:rPr lang="en-GB" dirty="0" err="1"/>
              <a:t>hace</a:t>
            </a:r>
            <a:r>
              <a:rPr lang="en-GB" dirty="0"/>
              <a:t> </a:t>
            </a:r>
            <a:r>
              <a:rPr lang="en-GB" dirty="0" err="1"/>
              <a:t>calor</a:t>
            </a:r>
            <a:r>
              <a:rPr lang="en-GB" dirty="0"/>
              <a:t>: it is hot”.</a:t>
            </a:r>
          </a:p>
          <a:p>
            <a:pPr marL="628650" lvl="1" indent="-171450">
              <a:buFont typeface="Arial" panose="020B0604020202020204" pitchFamily="34" charset="0"/>
              <a:buChar char="•"/>
            </a:pPr>
            <a:r>
              <a:rPr lang="en-GB" dirty="0"/>
              <a:t>Articles: English often omits articles where Spanish requires them (e.g. time expressions, days, general nouns, certain expressions).</a:t>
            </a:r>
          </a:p>
          <a:p>
            <a:pPr marL="0" indent="0">
              <a:buFont typeface="Arial" panose="020B0604020202020204" pitchFamily="34" charset="0"/>
              <a:buNone/>
            </a:pPr>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18</a:t>
            </a:fld>
            <a:endParaRPr lang="en-GB"/>
          </a:p>
        </p:txBody>
      </p:sp>
    </p:spTree>
    <p:extLst>
      <p:ext uri="{BB962C8B-B14F-4D97-AF65-F5344CB8AC3E}">
        <p14:creationId xmlns:p14="http://schemas.microsoft.com/office/powerpoint/2010/main" val="169061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FBDA1-E8A9-310E-B9C8-16489BCECF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577F10-5EC0-818B-59C8-E97ED3955C1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D4ACA41-4BC8-989A-470E-88A0DCFD74A9}"/>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need to choose the right missing part of the translation</a:t>
            </a:r>
          </a:p>
        </p:txBody>
      </p:sp>
      <p:sp>
        <p:nvSpPr>
          <p:cNvPr id="4" name="Marcador de número de diapositiva 3">
            <a:extLst>
              <a:ext uri="{FF2B5EF4-FFF2-40B4-BE49-F238E27FC236}">
                <a16:creationId xmlns:a16="http://schemas.microsoft.com/office/drawing/2014/main" id="{F4BB432A-C9FB-6349-9438-A411AFF64877}"/>
              </a:ext>
            </a:extLst>
          </p:cNvPr>
          <p:cNvSpPr>
            <a:spLocks noGrp="1"/>
          </p:cNvSpPr>
          <p:nvPr>
            <p:ph type="sldNum" sz="quarter" idx="5"/>
          </p:nvPr>
        </p:nvSpPr>
        <p:spPr/>
        <p:txBody>
          <a:bodyPr/>
          <a:lstStyle/>
          <a:p>
            <a:fld id="{F345B270-7EA9-4E21-84A2-C6FA13322E7E}" type="slidenum">
              <a:rPr lang="en-GB" smtClean="0"/>
              <a:t>19</a:t>
            </a:fld>
            <a:endParaRPr lang="en-GB"/>
          </a:p>
        </p:txBody>
      </p:sp>
    </p:spTree>
    <p:extLst>
      <p:ext uri="{BB962C8B-B14F-4D97-AF65-F5344CB8AC3E}">
        <p14:creationId xmlns:p14="http://schemas.microsoft.com/office/powerpoint/2010/main" val="63150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8DFE-3297-D893-35A8-83285775C28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81A7FA9-E353-B4DD-6ADD-CBB9E93896A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4327A84-61BE-8112-9DE2-5A5567602C08}"/>
              </a:ext>
            </a:extLst>
          </p:cNvPr>
          <p:cNvSpPr>
            <a:spLocks noGrp="1"/>
          </p:cNvSpPr>
          <p:nvPr>
            <p:ph type="body" idx="1"/>
          </p:nvPr>
        </p:nvSpPr>
        <p:spPr/>
        <p:txBody>
          <a:bodyPr/>
          <a:lstStyle/>
          <a:p>
            <a:r>
              <a:rPr lang="en-US" b="1" dirty="0"/>
              <a:t>Check:</a:t>
            </a:r>
          </a:p>
          <a:p>
            <a:pPr marL="171450" indent="-171450">
              <a:buFont typeface="Arial" panose="020B0604020202020204" pitchFamily="34" charset="0"/>
              <a:buChar char="•"/>
            </a:pPr>
            <a:r>
              <a:rPr lang="en-GB" dirty="0"/>
              <a:t>Questions will appear individually.</a:t>
            </a:r>
          </a:p>
          <a:p>
            <a:pPr marL="171450" indent="-171450">
              <a:buFont typeface="Arial" panose="020B0604020202020204" pitchFamily="34" charset="0"/>
              <a:buChar char="•"/>
            </a:pPr>
            <a:r>
              <a:rPr lang="en-GB" dirty="0"/>
              <a:t>Answers are embedded.*</a:t>
            </a:r>
          </a:p>
        </p:txBody>
      </p:sp>
      <p:sp>
        <p:nvSpPr>
          <p:cNvPr id="4" name="Marcador de número de diapositiva 3">
            <a:extLst>
              <a:ext uri="{FF2B5EF4-FFF2-40B4-BE49-F238E27FC236}">
                <a16:creationId xmlns:a16="http://schemas.microsoft.com/office/drawing/2014/main" id="{0C8A4760-040F-84DD-5636-E62B16D09772}"/>
              </a:ext>
            </a:extLst>
          </p:cNvPr>
          <p:cNvSpPr>
            <a:spLocks noGrp="1"/>
          </p:cNvSpPr>
          <p:nvPr>
            <p:ph type="sldNum" sz="quarter" idx="5"/>
          </p:nvPr>
        </p:nvSpPr>
        <p:spPr/>
        <p:txBody>
          <a:bodyPr/>
          <a:lstStyle/>
          <a:p>
            <a:fld id="{F345B270-7EA9-4E21-84A2-C6FA13322E7E}" type="slidenum">
              <a:rPr lang="en-GB" smtClean="0"/>
              <a:t>20</a:t>
            </a:fld>
            <a:endParaRPr lang="en-GB"/>
          </a:p>
        </p:txBody>
      </p:sp>
    </p:spTree>
    <p:extLst>
      <p:ext uri="{BB962C8B-B14F-4D97-AF65-F5344CB8AC3E}">
        <p14:creationId xmlns:p14="http://schemas.microsoft.com/office/powerpoint/2010/main" val="1821537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D62F-114C-AFCB-6B42-D047DD640E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89DFFA7-3A5D-1C10-A2BA-741159539B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15019C5-18A1-1660-9BA6-384BBEA2B5D2}"/>
              </a:ext>
            </a:extLst>
          </p:cNvPr>
          <p:cNvSpPr>
            <a:spLocks noGrp="1"/>
          </p:cNvSpPr>
          <p:nvPr>
            <p:ph type="body" idx="1"/>
          </p:nvPr>
        </p:nvSpPr>
        <p:spPr/>
        <p:txBody>
          <a:bodyPr/>
          <a:lstStyle/>
          <a:p>
            <a:r>
              <a:rPr lang="en-US" b="1" dirty="0"/>
              <a:t>Check:</a:t>
            </a:r>
          </a:p>
          <a:p>
            <a:pPr marL="171450" indent="-171450">
              <a:buFont typeface="Arial" panose="020B0604020202020204" pitchFamily="34" charset="0"/>
              <a:buChar char="•"/>
            </a:pPr>
            <a:r>
              <a:rPr lang="en-GB" dirty="0"/>
              <a:t>Questions will appear individually.</a:t>
            </a:r>
          </a:p>
          <a:p>
            <a:pPr marL="171450" indent="-171450">
              <a:buFont typeface="Arial" panose="020B0604020202020204" pitchFamily="34" charset="0"/>
              <a:buChar char="•"/>
            </a:pPr>
            <a:r>
              <a:rPr lang="en-GB" dirty="0"/>
              <a:t>Answers are embedded.*</a:t>
            </a:r>
          </a:p>
        </p:txBody>
      </p:sp>
      <p:sp>
        <p:nvSpPr>
          <p:cNvPr id="4" name="Marcador de número de diapositiva 3">
            <a:extLst>
              <a:ext uri="{FF2B5EF4-FFF2-40B4-BE49-F238E27FC236}">
                <a16:creationId xmlns:a16="http://schemas.microsoft.com/office/drawing/2014/main" id="{6AC6BDAD-F40F-D7F5-F39A-B29B2AA2EFCB}"/>
              </a:ext>
            </a:extLst>
          </p:cNvPr>
          <p:cNvSpPr>
            <a:spLocks noGrp="1"/>
          </p:cNvSpPr>
          <p:nvPr>
            <p:ph type="sldNum" sz="quarter" idx="5"/>
          </p:nvPr>
        </p:nvSpPr>
        <p:spPr/>
        <p:txBody>
          <a:bodyPr/>
          <a:lstStyle/>
          <a:p>
            <a:fld id="{F345B270-7EA9-4E21-84A2-C6FA13322E7E}" type="slidenum">
              <a:rPr lang="en-GB" smtClean="0"/>
              <a:t>21</a:t>
            </a:fld>
            <a:endParaRPr lang="en-GB"/>
          </a:p>
        </p:txBody>
      </p:sp>
    </p:spTree>
    <p:extLst>
      <p:ext uri="{BB962C8B-B14F-4D97-AF65-F5344CB8AC3E}">
        <p14:creationId xmlns:p14="http://schemas.microsoft.com/office/powerpoint/2010/main" val="411790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5B270-7EA9-4E21-84A2-C6FA13322E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9992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6ED25-29F2-C9FD-B880-6E37B2CD03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CB918CF-7025-2092-6439-810EE247DE6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05B59CA-4BD9-9D7B-4BD1-81540A2A8E40}"/>
              </a:ext>
            </a:extLst>
          </p:cNvPr>
          <p:cNvSpPr>
            <a:spLocks noGrp="1"/>
          </p:cNvSpPr>
          <p:nvPr>
            <p:ph type="body" idx="1"/>
          </p:nvPr>
        </p:nvSpPr>
        <p:spPr/>
        <p:txBody>
          <a:bodyPr/>
          <a:lstStyle/>
          <a:p>
            <a:r>
              <a:rPr lang="en-GB" b="1" dirty="0"/>
              <a:t>Explain:</a:t>
            </a:r>
          </a:p>
          <a:p>
            <a:pPr marL="171450" indent="-171450">
              <a:buFont typeface="Arial" panose="020B0604020202020204" pitchFamily="34" charset="0"/>
              <a:buChar char="•"/>
            </a:pPr>
            <a:r>
              <a:rPr lang="en-GB" b="0" i="0" dirty="0">
                <a:solidFill>
                  <a:srgbClr val="424242"/>
                </a:solidFill>
                <a:effectLst/>
                <a:latin typeface="Segoe Sans"/>
              </a:rPr>
              <a:t>In Spanish, auxiliary verbs like </a:t>
            </a:r>
            <a:r>
              <a:rPr lang="en-GB" b="0" i="1" dirty="0">
                <a:solidFill>
                  <a:srgbClr val="424242"/>
                </a:solidFill>
                <a:effectLst/>
                <a:latin typeface="Segoe Sans"/>
              </a:rPr>
              <a:t>do</a:t>
            </a:r>
            <a:r>
              <a:rPr lang="en-GB" b="0" i="0" dirty="0">
                <a:solidFill>
                  <a:srgbClr val="424242"/>
                </a:solidFill>
                <a:effectLst/>
                <a:latin typeface="Segoe Sans"/>
              </a:rPr>
              <a:t> or </a:t>
            </a:r>
            <a:r>
              <a:rPr lang="en-GB" b="0" i="1" dirty="0">
                <a:solidFill>
                  <a:srgbClr val="424242"/>
                </a:solidFill>
                <a:effectLst/>
                <a:latin typeface="Segoe Sans"/>
              </a:rPr>
              <a:t>does</a:t>
            </a:r>
            <a:r>
              <a:rPr lang="en-GB" b="0" i="0" dirty="0">
                <a:solidFill>
                  <a:srgbClr val="424242"/>
                </a:solidFill>
                <a:effectLst/>
                <a:latin typeface="Segoe Sans"/>
              </a:rPr>
              <a:t> aren't used for negatives or questions; instead, verb conjugation and intonation handle these functions. </a:t>
            </a:r>
          </a:p>
          <a:p>
            <a:pPr marL="171450" indent="-171450">
              <a:buFont typeface="Arial" panose="020B0604020202020204" pitchFamily="34" charset="0"/>
              <a:buChar char="•"/>
            </a:pPr>
            <a:r>
              <a:rPr lang="en-GB" b="0" i="0" dirty="0">
                <a:solidFill>
                  <a:srgbClr val="424242"/>
                </a:solidFill>
                <a:effectLst/>
                <a:latin typeface="Segoe Sans"/>
              </a:rPr>
              <a:t>Word order also differs—adjectives usually follow nouns (</a:t>
            </a:r>
            <a:r>
              <a:rPr lang="en-GB" b="0" i="1" dirty="0">
                <a:solidFill>
                  <a:srgbClr val="424242"/>
                </a:solidFill>
                <a:effectLst/>
                <a:latin typeface="Segoe Sans"/>
              </a:rPr>
              <a:t>casa </a:t>
            </a:r>
            <a:r>
              <a:rPr lang="en-GB" b="0" i="1" dirty="0" err="1">
                <a:solidFill>
                  <a:srgbClr val="424242"/>
                </a:solidFill>
                <a:effectLst/>
                <a:latin typeface="Segoe Sans"/>
              </a:rPr>
              <a:t>blanca</a:t>
            </a:r>
            <a:r>
              <a:rPr lang="en-GB" b="0" i="0" dirty="0">
                <a:solidFill>
                  <a:srgbClr val="424242"/>
                </a:solidFill>
                <a:effectLst/>
                <a:latin typeface="Segoe Sans"/>
              </a:rPr>
              <a:t>).</a:t>
            </a:r>
          </a:p>
          <a:p>
            <a:pPr marL="171450" indent="-171450">
              <a:buFont typeface="Arial" panose="020B0604020202020204" pitchFamily="34" charset="0"/>
              <a:buChar char="•"/>
            </a:pPr>
            <a:r>
              <a:rPr lang="en-GB" b="0" i="0" dirty="0">
                <a:solidFill>
                  <a:srgbClr val="424242"/>
                </a:solidFill>
                <a:effectLst/>
                <a:latin typeface="Segoe Sans"/>
              </a:rPr>
              <a:t>Verbal structures that change: English phrasal verbs often require entirely different structures in Spanish.</a:t>
            </a:r>
            <a:endParaRPr lang="en-GB" dirty="0"/>
          </a:p>
          <a:p>
            <a:endParaRPr lang="en-GB" dirty="0"/>
          </a:p>
        </p:txBody>
      </p:sp>
      <p:sp>
        <p:nvSpPr>
          <p:cNvPr id="4" name="Marcador de número de diapositiva 3">
            <a:extLst>
              <a:ext uri="{FF2B5EF4-FFF2-40B4-BE49-F238E27FC236}">
                <a16:creationId xmlns:a16="http://schemas.microsoft.com/office/drawing/2014/main" id="{ECB71224-1003-2583-47E0-D88D4EC3C3DC}"/>
              </a:ext>
            </a:extLst>
          </p:cNvPr>
          <p:cNvSpPr>
            <a:spLocks noGrp="1"/>
          </p:cNvSpPr>
          <p:nvPr>
            <p:ph type="sldNum" sz="quarter" idx="5"/>
          </p:nvPr>
        </p:nvSpPr>
        <p:spPr/>
        <p:txBody>
          <a:bodyPr/>
          <a:lstStyle/>
          <a:p>
            <a:fld id="{F345B270-7EA9-4E21-84A2-C6FA13322E7E}" type="slidenum">
              <a:rPr lang="en-GB" smtClean="0"/>
              <a:t>22</a:t>
            </a:fld>
            <a:endParaRPr lang="en-GB"/>
          </a:p>
        </p:txBody>
      </p:sp>
    </p:spTree>
    <p:extLst>
      <p:ext uri="{BB962C8B-B14F-4D97-AF65-F5344CB8AC3E}">
        <p14:creationId xmlns:p14="http://schemas.microsoft.com/office/powerpoint/2010/main" val="260642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Independent practice: speaking</a:t>
            </a:r>
          </a:p>
          <a:p>
            <a:pPr marL="171450" indent="-171450">
              <a:buFont typeface="Arial" panose="020B0604020202020204" pitchFamily="34" charset="0"/>
              <a:buChar char="•"/>
            </a:pPr>
            <a:r>
              <a:rPr lang="en-GB" dirty="0"/>
              <a:t>In pairs, students find the matching pairs of the verbal expressions on the board. The share their findings orally.</a:t>
            </a:r>
          </a:p>
          <a:p>
            <a:pPr marL="171450" indent="-171450">
              <a:buFont typeface="Arial" panose="020B0604020202020204" pitchFamily="34" charset="0"/>
              <a:buChar char="•"/>
            </a:pPr>
            <a:r>
              <a:rPr lang="en-GB" dirty="0"/>
              <a:t>To facilitate the matching, most of the verbs are conjugated so that they can look at conjugation patterns if they cannot remember the word.</a:t>
            </a:r>
          </a:p>
          <a:p>
            <a:pPr marL="171450" indent="-171450">
              <a:buFont typeface="Arial" panose="020B0604020202020204" pitchFamily="34" charset="0"/>
              <a:buChar char="•"/>
            </a:pPr>
            <a:r>
              <a:rPr lang="en-GB" dirty="0"/>
              <a:t>All these words have been learnt previously.</a:t>
            </a:r>
          </a:p>
          <a:p>
            <a:pPr marL="0" indent="0">
              <a:buFont typeface="Arial" panose="020B0604020202020204" pitchFamily="34" charset="0"/>
              <a:buNone/>
            </a:pPr>
            <a:r>
              <a:rPr lang="en-GB" b="1" dirty="0"/>
              <a:t>Check:</a:t>
            </a:r>
          </a:p>
          <a:p>
            <a:pPr marL="171450" indent="-171450">
              <a:buFont typeface="Arial" panose="020B0604020202020204" pitchFamily="34" charset="0"/>
              <a:buChar char="•"/>
            </a:pPr>
            <a:r>
              <a:rPr lang="en-GB" dirty="0"/>
              <a:t>Teachers cold call across the room.</a:t>
            </a:r>
          </a:p>
          <a:p>
            <a:pPr marL="171450" indent="-171450">
              <a:buFont typeface="Arial" panose="020B0604020202020204" pitchFamily="34" charset="0"/>
              <a:buChar char="•"/>
            </a:pPr>
            <a:r>
              <a:rPr lang="en-GB" dirty="0"/>
              <a:t>Pairs will show in colours when clicking (use the numbers to ask across the class).</a:t>
            </a:r>
          </a:p>
        </p:txBody>
      </p:sp>
      <p:sp>
        <p:nvSpPr>
          <p:cNvPr id="4" name="Marcador de número de diapositiva 3"/>
          <p:cNvSpPr>
            <a:spLocks noGrp="1"/>
          </p:cNvSpPr>
          <p:nvPr>
            <p:ph type="sldNum" sz="quarter" idx="5"/>
          </p:nvPr>
        </p:nvSpPr>
        <p:spPr/>
        <p:txBody>
          <a:bodyPr/>
          <a:lstStyle/>
          <a:p>
            <a:fld id="{F345B270-7EA9-4E21-84A2-C6FA13322E7E}" type="slidenum">
              <a:rPr lang="en-GB" smtClean="0"/>
              <a:t>23</a:t>
            </a:fld>
            <a:endParaRPr lang="en-GB"/>
          </a:p>
        </p:txBody>
      </p:sp>
    </p:spTree>
    <p:extLst>
      <p:ext uri="{BB962C8B-B14F-4D97-AF65-F5344CB8AC3E}">
        <p14:creationId xmlns:p14="http://schemas.microsoft.com/office/powerpoint/2010/main" val="4193139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D61F-59EA-67A0-EA92-117F5E7D2BB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71059EB-0C91-9265-B717-314DAF986BB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E97BA15F-5B42-BBB0-B914-89A826C849B7}"/>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need to write A and B in each side of the MWB and choose the best option (</a:t>
            </a:r>
            <a:r>
              <a:rPr lang="en-GB" dirty="0" err="1"/>
              <a:t>preterite</a:t>
            </a:r>
            <a:r>
              <a:rPr lang="en-GB" dirty="0"/>
              <a:t> or imperfect) for each answer.</a:t>
            </a:r>
          </a:p>
        </p:txBody>
      </p:sp>
      <p:sp>
        <p:nvSpPr>
          <p:cNvPr id="4" name="Marcador de número de diapositiva 3">
            <a:extLst>
              <a:ext uri="{FF2B5EF4-FFF2-40B4-BE49-F238E27FC236}">
                <a16:creationId xmlns:a16="http://schemas.microsoft.com/office/drawing/2014/main" id="{6F29C363-87CD-28D8-C160-545701EE7C53}"/>
              </a:ext>
            </a:extLst>
          </p:cNvPr>
          <p:cNvSpPr>
            <a:spLocks noGrp="1"/>
          </p:cNvSpPr>
          <p:nvPr>
            <p:ph type="sldNum" sz="quarter" idx="5"/>
          </p:nvPr>
        </p:nvSpPr>
        <p:spPr/>
        <p:txBody>
          <a:bodyPr/>
          <a:lstStyle/>
          <a:p>
            <a:fld id="{F345B270-7EA9-4E21-84A2-C6FA13322E7E}" type="slidenum">
              <a:rPr lang="en-GB" smtClean="0"/>
              <a:t>24</a:t>
            </a:fld>
            <a:endParaRPr lang="en-GB"/>
          </a:p>
        </p:txBody>
      </p:sp>
    </p:spTree>
    <p:extLst>
      <p:ext uri="{BB962C8B-B14F-4D97-AF65-F5344CB8AC3E}">
        <p14:creationId xmlns:p14="http://schemas.microsoft.com/office/powerpoint/2010/main" val="158139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2A59D-3A68-8C45-11D5-AFA25402EC6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9E63149-CEA9-FBD7-EFF2-7D3B5A9487C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EB8E56B-E607-36AB-E86A-A853E832BD92}"/>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664AB2E7-BE26-3F3D-38FF-0B470C5A0A3E}"/>
              </a:ext>
            </a:extLst>
          </p:cNvPr>
          <p:cNvSpPr>
            <a:spLocks noGrp="1"/>
          </p:cNvSpPr>
          <p:nvPr>
            <p:ph type="sldNum" sz="quarter" idx="5"/>
          </p:nvPr>
        </p:nvSpPr>
        <p:spPr/>
        <p:txBody>
          <a:bodyPr/>
          <a:lstStyle/>
          <a:p>
            <a:fld id="{F345B270-7EA9-4E21-84A2-C6FA13322E7E}" type="slidenum">
              <a:rPr lang="en-GB" smtClean="0"/>
              <a:t>25</a:t>
            </a:fld>
            <a:endParaRPr lang="en-GB"/>
          </a:p>
        </p:txBody>
      </p:sp>
    </p:spTree>
    <p:extLst>
      <p:ext uri="{BB962C8B-B14F-4D97-AF65-F5344CB8AC3E}">
        <p14:creationId xmlns:p14="http://schemas.microsoft.com/office/powerpoint/2010/main" val="64109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F196F-4EB3-6048-783E-11F38A0C71C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9AA5E80-C463-4C3B-E554-4646467F8E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7B47B64-87E3-D75B-7F9E-5FCE6FED94F2}"/>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3104AC21-1F06-5A4A-1DBF-F652BA1E2983}"/>
              </a:ext>
            </a:extLst>
          </p:cNvPr>
          <p:cNvSpPr>
            <a:spLocks noGrp="1"/>
          </p:cNvSpPr>
          <p:nvPr>
            <p:ph type="sldNum" sz="quarter" idx="5"/>
          </p:nvPr>
        </p:nvSpPr>
        <p:spPr/>
        <p:txBody>
          <a:bodyPr/>
          <a:lstStyle/>
          <a:p>
            <a:fld id="{F345B270-7EA9-4E21-84A2-C6FA13322E7E}" type="slidenum">
              <a:rPr lang="en-GB" smtClean="0"/>
              <a:t>26</a:t>
            </a:fld>
            <a:endParaRPr lang="en-GB"/>
          </a:p>
        </p:txBody>
      </p:sp>
    </p:spTree>
    <p:extLst>
      <p:ext uri="{BB962C8B-B14F-4D97-AF65-F5344CB8AC3E}">
        <p14:creationId xmlns:p14="http://schemas.microsoft.com/office/powerpoint/2010/main" val="168697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933D-DC5D-44F8-3B7E-FDF1974BB73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6B1B42E-A66A-456C-6B5B-9872A92F9C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A713E9-9D93-F3C8-E669-60127FF92953}"/>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41A33B50-F2F6-F7CF-45CE-E6DC4F0771B5}"/>
              </a:ext>
            </a:extLst>
          </p:cNvPr>
          <p:cNvSpPr>
            <a:spLocks noGrp="1"/>
          </p:cNvSpPr>
          <p:nvPr>
            <p:ph type="sldNum" sz="quarter" idx="5"/>
          </p:nvPr>
        </p:nvSpPr>
        <p:spPr/>
        <p:txBody>
          <a:bodyPr/>
          <a:lstStyle/>
          <a:p>
            <a:fld id="{F345B270-7EA9-4E21-84A2-C6FA13322E7E}" type="slidenum">
              <a:rPr lang="en-GB" smtClean="0"/>
              <a:t>27</a:t>
            </a:fld>
            <a:endParaRPr lang="en-GB"/>
          </a:p>
        </p:txBody>
      </p:sp>
    </p:spTree>
    <p:extLst>
      <p:ext uri="{BB962C8B-B14F-4D97-AF65-F5344CB8AC3E}">
        <p14:creationId xmlns:p14="http://schemas.microsoft.com/office/powerpoint/2010/main" val="3462058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D336-223D-FFB8-35C2-612F2800AAC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35BDEB-86C1-1A82-6CA5-38A010D0D20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2EA9DEA-8DC2-C71B-A47F-10ED595FAF43}"/>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a:p>
            <a:pPr marL="171450" indent="-171450">
              <a:buFont typeface="Arial" panose="020B0604020202020204" pitchFamily="34" charset="0"/>
              <a:buChar char="•"/>
            </a:pPr>
            <a:r>
              <a:rPr lang="en-GB" dirty="0"/>
              <a:t>Opportunity for teacher to remind students of the difference between </a:t>
            </a:r>
            <a:r>
              <a:rPr lang="en-GB" dirty="0" err="1"/>
              <a:t>él</a:t>
            </a:r>
            <a:r>
              <a:rPr lang="en-GB" dirty="0"/>
              <a:t> (pronoun) vs </a:t>
            </a:r>
            <a:r>
              <a:rPr lang="en-GB" dirty="0" err="1"/>
              <a:t>el</a:t>
            </a:r>
            <a:r>
              <a:rPr lang="en-GB" dirty="0"/>
              <a:t> (article).</a:t>
            </a:r>
          </a:p>
        </p:txBody>
      </p:sp>
      <p:sp>
        <p:nvSpPr>
          <p:cNvPr id="4" name="Marcador de número de diapositiva 3">
            <a:extLst>
              <a:ext uri="{FF2B5EF4-FFF2-40B4-BE49-F238E27FC236}">
                <a16:creationId xmlns:a16="http://schemas.microsoft.com/office/drawing/2014/main" id="{62D74A4F-0DCE-BD47-FE0C-05DF5C5AB6CE}"/>
              </a:ext>
            </a:extLst>
          </p:cNvPr>
          <p:cNvSpPr>
            <a:spLocks noGrp="1"/>
          </p:cNvSpPr>
          <p:nvPr>
            <p:ph type="sldNum" sz="quarter" idx="5"/>
          </p:nvPr>
        </p:nvSpPr>
        <p:spPr/>
        <p:txBody>
          <a:bodyPr/>
          <a:lstStyle/>
          <a:p>
            <a:fld id="{F345B270-7EA9-4E21-84A2-C6FA13322E7E}" type="slidenum">
              <a:rPr lang="en-GB" smtClean="0"/>
              <a:t>28</a:t>
            </a:fld>
            <a:endParaRPr lang="en-GB"/>
          </a:p>
        </p:txBody>
      </p:sp>
    </p:spTree>
    <p:extLst>
      <p:ext uri="{BB962C8B-B14F-4D97-AF65-F5344CB8AC3E}">
        <p14:creationId xmlns:p14="http://schemas.microsoft.com/office/powerpoint/2010/main" val="3184854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34DC-AC0C-A12E-5525-23D02A03A7C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48C3416-39EB-515B-6AB4-807B76E11FD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CB6A1A0-48A8-B4F0-C0B4-C6EBF71B9E5F}"/>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FCB75517-0520-8DDC-5AC9-B82C96639875}"/>
              </a:ext>
            </a:extLst>
          </p:cNvPr>
          <p:cNvSpPr>
            <a:spLocks noGrp="1"/>
          </p:cNvSpPr>
          <p:nvPr>
            <p:ph type="sldNum" sz="quarter" idx="5"/>
          </p:nvPr>
        </p:nvSpPr>
        <p:spPr/>
        <p:txBody>
          <a:bodyPr/>
          <a:lstStyle/>
          <a:p>
            <a:fld id="{F345B270-7EA9-4E21-84A2-C6FA13322E7E}" type="slidenum">
              <a:rPr lang="en-GB" smtClean="0"/>
              <a:t>29</a:t>
            </a:fld>
            <a:endParaRPr lang="en-GB"/>
          </a:p>
        </p:txBody>
      </p:sp>
    </p:spTree>
    <p:extLst>
      <p:ext uri="{BB962C8B-B14F-4D97-AF65-F5344CB8AC3E}">
        <p14:creationId xmlns:p14="http://schemas.microsoft.com/office/powerpoint/2010/main" val="1190511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C2167-3D73-762D-52BB-5C6B107669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1C3614B-9195-37A6-8774-CCFE9C0E69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7A13FC-2A40-DACD-FDA7-81C76EFCC97A}"/>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088C1AED-B3F7-2053-D2F2-D848E692720A}"/>
              </a:ext>
            </a:extLst>
          </p:cNvPr>
          <p:cNvSpPr>
            <a:spLocks noGrp="1"/>
          </p:cNvSpPr>
          <p:nvPr>
            <p:ph type="sldNum" sz="quarter" idx="5"/>
          </p:nvPr>
        </p:nvSpPr>
        <p:spPr/>
        <p:txBody>
          <a:bodyPr/>
          <a:lstStyle/>
          <a:p>
            <a:fld id="{F345B270-7EA9-4E21-84A2-C6FA13322E7E}" type="slidenum">
              <a:rPr lang="en-GB" smtClean="0"/>
              <a:t>30</a:t>
            </a:fld>
            <a:endParaRPr lang="en-GB"/>
          </a:p>
        </p:txBody>
      </p:sp>
    </p:spTree>
    <p:extLst>
      <p:ext uri="{BB962C8B-B14F-4D97-AF65-F5344CB8AC3E}">
        <p14:creationId xmlns:p14="http://schemas.microsoft.com/office/powerpoint/2010/main" val="1049331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198C0-9A5F-3594-0EE7-7529031E46A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A54C57C-C801-0190-4681-5458BF48F21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2A7D00-F562-261A-1DA2-ED518EEFD2AF}"/>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A236CEBD-50BF-A87E-C01F-B8587F99D4AC}"/>
              </a:ext>
            </a:extLst>
          </p:cNvPr>
          <p:cNvSpPr>
            <a:spLocks noGrp="1"/>
          </p:cNvSpPr>
          <p:nvPr>
            <p:ph type="sldNum" sz="quarter" idx="5"/>
          </p:nvPr>
        </p:nvSpPr>
        <p:spPr/>
        <p:txBody>
          <a:bodyPr/>
          <a:lstStyle/>
          <a:p>
            <a:fld id="{F345B270-7EA9-4E21-84A2-C6FA13322E7E}" type="slidenum">
              <a:rPr lang="en-GB" smtClean="0"/>
              <a:t>31</a:t>
            </a:fld>
            <a:endParaRPr lang="en-GB"/>
          </a:p>
        </p:txBody>
      </p:sp>
    </p:spTree>
    <p:extLst>
      <p:ext uri="{BB962C8B-B14F-4D97-AF65-F5344CB8AC3E}">
        <p14:creationId xmlns:p14="http://schemas.microsoft.com/office/powerpoint/2010/main" val="207597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45B270-7EA9-4E21-84A2-C6FA13322E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8554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0100E-04EF-4B42-EA29-01BBA609E88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C26B0A2-ECE1-B06D-744F-634A9E0EB909}"/>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AC84089-3333-C73F-6781-7AFC5880FE78}"/>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English using only the words from the mosaic.</a:t>
            </a:r>
          </a:p>
        </p:txBody>
      </p:sp>
      <p:sp>
        <p:nvSpPr>
          <p:cNvPr id="4" name="Marcador de número de diapositiva 3">
            <a:extLst>
              <a:ext uri="{FF2B5EF4-FFF2-40B4-BE49-F238E27FC236}">
                <a16:creationId xmlns:a16="http://schemas.microsoft.com/office/drawing/2014/main" id="{98124694-721E-B198-479D-6389788D874B}"/>
              </a:ext>
            </a:extLst>
          </p:cNvPr>
          <p:cNvSpPr>
            <a:spLocks noGrp="1"/>
          </p:cNvSpPr>
          <p:nvPr>
            <p:ph type="sldNum" sz="quarter" idx="5"/>
          </p:nvPr>
        </p:nvSpPr>
        <p:spPr/>
        <p:txBody>
          <a:bodyPr/>
          <a:lstStyle/>
          <a:p>
            <a:fld id="{F345B270-7EA9-4E21-84A2-C6FA13322E7E}" type="slidenum">
              <a:rPr lang="en-GB" smtClean="0"/>
              <a:t>32</a:t>
            </a:fld>
            <a:endParaRPr lang="en-GB"/>
          </a:p>
        </p:txBody>
      </p:sp>
    </p:spTree>
    <p:extLst>
      <p:ext uri="{BB962C8B-B14F-4D97-AF65-F5344CB8AC3E}">
        <p14:creationId xmlns:p14="http://schemas.microsoft.com/office/powerpoint/2010/main" val="3673102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02FA2-F403-2900-5CA0-B99E59304F2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3FBFA1A-1903-E0DB-D1AE-B1ACFB0CBDC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A13CDB9-F948-7EEF-30DA-4220CED518E0}"/>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English using only the words from the mosaic.</a:t>
            </a:r>
          </a:p>
        </p:txBody>
      </p:sp>
      <p:sp>
        <p:nvSpPr>
          <p:cNvPr id="4" name="Marcador de número de diapositiva 3">
            <a:extLst>
              <a:ext uri="{FF2B5EF4-FFF2-40B4-BE49-F238E27FC236}">
                <a16:creationId xmlns:a16="http://schemas.microsoft.com/office/drawing/2014/main" id="{9D6BACB0-C42F-B376-A957-7057CCD1428B}"/>
              </a:ext>
            </a:extLst>
          </p:cNvPr>
          <p:cNvSpPr>
            <a:spLocks noGrp="1"/>
          </p:cNvSpPr>
          <p:nvPr>
            <p:ph type="sldNum" sz="quarter" idx="5"/>
          </p:nvPr>
        </p:nvSpPr>
        <p:spPr/>
        <p:txBody>
          <a:bodyPr/>
          <a:lstStyle/>
          <a:p>
            <a:fld id="{F345B270-7EA9-4E21-84A2-C6FA13322E7E}" type="slidenum">
              <a:rPr lang="en-GB" smtClean="0"/>
              <a:t>33</a:t>
            </a:fld>
            <a:endParaRPr lang="en-GB"/>
          </a:p>
        </p:txBody>
      </p:sp>
    </p:spTree>
    <p:extLst>
      <p:ext uri="{BB962C8B-B14F-4D97-AF65-F5344CB8AC3E}">
        <p14:creationId xmlns:p14="http://schemas.microsoft.com/office/powerpoint/2010/main" val="1452421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141F-A872-680C-347B-164E87B088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B62309-33F0-1749-AB95-BE74C38FA56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DEB6BBF-DDB8-8176-92DD-A33F22B06828}"/>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Spanish using only the words from the mosaic.</a:t>
            </a:r>
          </a:p>
        </p:txBody>
      </p:sp>
      <p:sp>
        <p:nvSpPr>
          <p:cNvPr id="4" name="Marcador de número de diapositiva 3">
            <a:extLst>
              <a:ext uri="{FF2B5EF4-FFF2-40B4-BE49-F238E27FC236}">
                <a16:creationId xmlns:a16="http://schemas.microsoft.com/office/drawing/2014/main" id="{C9CBC75D-9697-C135-CD77-7C645227CE4F}"/>
              </a:ext>
            </a:extLst>
          </p:cNvPr>
          <p:cNvSpPr>
            <a:spLocks noGrp="1"/>
          </p:cNvSpPr>
          <p:nvPr>
            <p:ph type="sldNum" sz="quarter" idx="5"/>
          </p:nvPr>
        </p:nvSpPr>
        <p:spPr/>
        <p:txBody>
          <a:bodyPr/>
          <a:lstStyle/>
          <a:p>
            <a:fld id="{F345B270-7EA9-4E21-84A2-C6FA13322E7E}" type="slidenum">
              <a:rPr lang="en-GB" smtClean="0"/>
              <a:t>34</a:t>
            </a:fld>
            <a:endParaRPr lang="en-GB"/>
          </a:p>
        </p:txBody>
      </p:sp>
    </p:spTree>
    <p:extLst>
      <p:ext uri="{BB962C8B-B14F-4D97-AF65-F5344CB8AC3E}">
        <p14:creationId xmlns:p14="http://schemas.microsoft.com/office/powerpoint/2010/main" val="75723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0B16E-3120-FBB1-7DDE-961D52AECA5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D0C170-4302-A65C-A4A8-D2EB9FE4165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DEC8E19-4CEE-DB98-4BD5-773F16275108}"/>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English using only the words from the mosaic.</a:t>
            </a:r>
          </a:p>
        </p:txBody>
      </p:sp>
      <p:sp>
        <p:nvSpPr>
          <p:cNvPr id="4" name="Marcador de número de diapositiva 3">
            <a:extLst>
              <a:ext uri="{FF2B5EF4-FFF2-40B4-BE49-F238E27FC236}">
                <a16:creationId xmlns:a16="http://schemas.microsoft.com/office/drawing/2014/main" id="{0E86FD56-6C3B-BDA8-C839-57A8BED2A3F1}"/>
              </a:ext>
            </a:extLst>
          </p:cNvPr>
          <p:cNvSpPr>
            <a:spLocks noGrp="1"/>
          </p:cNvSpPr>
          <p:nvPr>
            <p:ph type="sldNum" sz="quarter" idx="5"/>
          </p:nvPr>
        </p:nvSpPr>
        <p:spPr/>
        <p:txBody>
          <a:bodyPr/>
          <a:lstStyle/>
          <a:p>
            <a:fld id="{F345B270-7EA9-4E21-84A2-C6FA13322E7E}" type="slidenum">
              <a:rPr lang="en-GB" smtClean="0"/>
              <a:t>35</a:t>
            </a:fld>
            <a:endParaRPr lang="en-GB"/>
          </a:p>
        </p:txBody>
      </p:sp>
    </p:spTree>
    <p:extLst>
      <p:ext uri="{BB962C8B-B14F-4D97-AF65-F5344CB8AC3E}">
        <p14:creationId xmlns:p14="http://schemas.microsoft.com/office/powerpoint/2010/main" val="1893262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translate the sentence into English using only the words from the mosaic.</a:t>
            </a:r>
          </a:p>
        </p:txBody>
      </p:sp>
      <p:sp>
        <p:nvSpPr>
          <p:cNvPr id="4" name="Marcador de número de diapositiva 3"/>
          <p:cNvSpPr>
            <a:spLocks noGrp="1"/>
          </p:cNvSpPr>
          <p:nvPr>
            <p:ph type="sldNum" sz="quarter" idx="5"/>
          </p:nvPr>
        </p:nvSpPr>
        <p:spPr/>
        <p:txBody>
          <a:bodyPr/>
          <a:lstStyle/>
          <a:p>
            <a:fld id="{F345B270-7EA9-4E21-84A2-C6FA13322E7E}" type="slidenum">
              <a:rPr lang="en-GB" smtClean="0"/>
              <a:t>36</a:t>
            </a:fld>
            <a:endParaRPr lang="en-GB"/>
          </a:p>
        </p:txBody>
      </p:sp>
    </p:spTree>
    <p:extLst>
      <p:ext uri="{BB962C8B-B14F-4D97-AF65-F5344CB8AC3E}">
        <p14:creationId xmlns:p14="http://schemas.microsoft.com/office/powerpoint/2010/main" val="9305083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Independent Practice:</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organise students into pairs.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They instruct each pair to share one pen. One student translates for 30 seconds, then they swap roles.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remind students that while one is translating, the other can support by checking vocabulary or offering help.</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 winner pair will be the one that completes all translations accurately and collaboratively.</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can run the activity up to 4-5 minutes.</a:t>
            </a:r>
          </a:p>
          <a:p>
            <a:pPr marL="171450" indent="-171450" algn="l">
              <a:spcBef>
                <a:spcPts val="300"/>
              </a:spcBef>
              <a:spcAft>
                <a:spcPts val="300"/>
              </a:spcAft>
              <a:buFont typeface="Arial" panose="020B0604020202020204" pitchFamily="34" charset="0"/>
              <a:buChar char="•"/>
            </a:pPr>
            <a:r>
              <a:rPr lang="en-GB" b="1" i="0" dirty="0">
                <a:solidFill>
                  <a:srgbClr val="424242"/>
                </a:solidFill>
                <a:effectLst/>
                <a:latin typeface="Segoe Sans"/>
              </a:rPr>
              <a:t>Alternatively, teachers might choose to use a dice. Students will switch roles when one of them rolls a six.</a:t>
            </a:r>
          </a:p>
          <a:p>
            <a:pPr marL="0" indent="0" algn="l">
              <a:spcBef>
                <a:spcPts val="300"/>
              </a:spcBef>
              <a:spcAft>
                <a:spcPts val="300"/>
              </a:spcAft>
              <a:buFont typeface="Arial" panose="020B0604020202020204" pitchFamily="34" charset="0"/>
              <a:buNone/>
            </a:pPr>
            <a:r>
              <a:rPr lang="en-GB" b="1" i="0" dirty="0">
                <a:solidFill>
                  <a:srgbClr val="424242"/>
                </a:solidFill>
                <a:effectLst/>
                <a:latin typeface="Segoe Sans"/>
              </a:rPr>
              <a:t>Check:</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Pair assessment with another pair comparing the answers on the board with the pair’s translation.</a:t>
            </a:r>
            <a:endParaRPr lang="en-GB" b="0"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37</a:t>
            </a:fld>
            <a:endParaRPr lang="en-GB"/>
          </a:p>
        </p:txBody>
      </p:sp>
    </p:spTree>
    <p:extLst>
      <p:ext uri="{BB962C8B-B14F-4D97-AF65-F5344CB8AC3E}">
        <p14:creationId xmlns:p14="http://schemas.microsoft.com/office/powerpoint/2010/main" val="3232133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BFE40-C5B7-2F90-82EA-1F2A4F75513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69AF08E-C984-786D-3EBA-A42CB08D756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27CC283-59A4-A4A9-365F-3D0D3953B620}"/>
              </a:ext>
            </a:extLst>
          </p:cNvPr>
          <p:cNvSpPr>
            <a:spLocks noGrp="1"/>
          </p:cNvSpPr>
          <p:nvPr>
            <p:ph type="body" idx="1"/>
          </p:nvPr>
        </p:nvSpPr>
        <p:spPr/>
        <p:txBody>
          <a:bodyPr/>
          <a:lstStyle/>
          <a:p>
            <a:r>
              <a:rPr lang="en-GB" b="1" dirty="0"/>
              <a:t>FT Independent Practice:</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organise students into pairs.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They instruct each pair to share one pen. One student translates for 30 seconds, then they swap roles.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remind students that while one is translating, the other can support by checking vocabulary or offering help.</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 winner pair will be the one that completes all translations accurately and collaboratively.</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can run the activity up to 4-5 minutes.</a:t>
            </a:r>
          </a:p>
          <a:p>
            <a:pPr marL="171450" indent="-171450">
              <a:buFont typeface="Arial" panose="020B0604020202020204" pitchFamily="34" charset="0"/>
              <a:buChar char="•"/>
            </a:pPr>
            <a:endParaRPr lang="en-GB" dirty="0"/>
          </a:p>
        </p:txBody>
      </p:sp>
      <p:sp>
        <p:nvSpPr>
          <p:cNvPr id="4" name="Marcador de número de diapositiva 3">
            <a:extLst>
              <a:ext uri="{FF2B5EF4-FFF2-40B4-BE49-F238E27FC236}">
                <a16:creationId xmlns:a16="http://schemas.microsoft.com/office/drawing/2014/main" id="{D0BA1BCB-5EAA-7469-9F13-00CCDC16F4CA}"/>
              </a:ext>
            </a:extLst>
          </p:cNvPr>
          <p:cNvSpPr>
            <a:spLocks noGrp="1"/>
          </p:cNvSpPr>
          <p:nvPr>
            <p:ph type="sldNum" sz="quarter" idx="5"/>
          </p:nvPr>
        </p:nvSpPr>
        <p:spPr/>
        <p:txBody>
          <a:bodyPr/>
          <a:lstStyle/>
          <a:p>
            <a:fld id="{F345B270-7EA9-4E21-84A2-C6FA13322E7E}" type="slidenum">
              <a:rPr lang="en-GB" smtClean="0"/>
              <a:t>38</a:t>
            </a:fld>
            <a:endParaRPr lang="en-GB"/>
          </a:p>
        </p:txBody>
      </p:sp>
    </p:spTree>
    <p:extLst>
      <p:ext uri="{BB962C8B-B14F-4D97-AF65-F5344CB8AC3E}">
        <p14:creationId xmlns:p14="http://schemas.microsoft.com/office/powerpoint/2010/main" val="1406157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Peer assessment: thorough assessment by swapping the translation with another pair.</a:t>
            </a:r>
          </a:p>
          <a:p>
            <a:pPr marL="171450" indent="-171450">
              <a:buFont typeface="Arial" panose="020B0604020202020204" pitchFamily="34" charset="0"/>
              <a:buChar char="•"/>
            </a:pPr>
            <a:r>
              <a:rPr lang="en-GB" dirty="0"/>
              <a:t>Number of mistakes to be counted.</a:t>
            </a:r>
          </a:p>
          <a:p>
            <a:pPr marL="171450" indent="-171450">
              <a:buFont typeface="Arial" panose="020B0604020202020204" pitchFamily="34" charset="0"/>
              <a:buChar char="•"/>
            </a:pPr>
            <a:r>
              <a:rPr lang="en-GB" b="0" i="0" dirty="0">
                <a:solidFill>
                  <a:srgbClr val="424242"/>
                </a:solidFill>
                <a:effectLst/>
                <a:latin typeface="Segoe Sans"/>
              </a:rPr>
              <a:t>The winning pair could be the one that completes the most translations with the fewest mistakes.</a:t>
            </a:r>
          </a:p>
          <a:p>
            <a:pPr marL="171450" indent="-171450">
              <a:buFont typeface="Arial" panose="020B0604020202020204" pitchFamily="34" charset="0"/>
              <a:buChar char="•"/>
            </a:pPr>
            <a:r>
              <a:rPr lang="en-GB" b="0" i="0" dirty="0">
                <a:solidFill>
                  <a:srgbClr val="424242"/>
                </a:solidFill>
                <a:effectLst/>
                <a:latin typeface="Segoe Sans"/>
              </a:rPr>
              <a:t>Alternatively, the focus could be on identifying and avoiding the types of mistakes we covered in today’s lesson.</a:t>
            </a:r>
          </a:p>
        </p:txBody>
      </p:sp>
      <p:sp>
        <p:nvSpPr>
          <p:cNvPr id="4" name="Marcador de número de diapositiva 3"/>
          <p:cNvSpPr>
            <a:spLocks noGrp="1"/>
          </p:cNvSpPr>
          <p:nvPr>
            <p:ph type="sldNum" sz="quarter" idx="5"/>
          </p:nvPr>
        </p:nvSpPr>
        <p:spPr/>
        <p:txBody>
          <a:bodyPr/>
          <a:lstStyle/>
          <a:p>
            <a:fld id="{F345B270-7EA9-4E21-84A2-C6FA13322E7E}" type="slidenum">
              <a:rPr lang="en-GB" smtClean="0"/>
              <a:t>39</a:t>
            </a:fld>
            <a:endParaRPr lang="en-GB"/>
          </a:p>
        </p:txBody>
      </p:sp>
    </p:spTree>
    <p:extLst>
      <p:ext uri="{BB962C8B-B14F-4D97-AF65-F5344CB8AC3E}">
        <p14:creationId xmlns:p14="http://schemas.microsoft.com/office/powerpoint/2010/main" val="762466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577BA-159A-49B3-AA59-4D350C069B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812C89E-F03F-A97E-3B02-697F87D2E17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C7CC986-960D-F15F-F77B-A3F068BE1DA0}"/>
              </a:ext>
            </a:extLst>
          </p:cNvPr>
          <p:cNvSpPr>
            <a:spLocks noGrp="1"/>
          </p:cNvSpPr>
          <p:nvPr>
            <p:ph type="body" idx="1"/>
          </p:nvPr>
        </p:nvSpPr>
        <p:spPr/>
        <p:txBody>
          <a:bodyPr/>
          <a:lstStyle/>
          <a:p>
            <a:r>
              <a:rPr lang="en-GB" b="1" dirty="0"/>
              <a:t>HT Independent Practice:</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organise students into pairs.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They instruct each pair to share one pen. One student translates for 30 seconds, then they swap roles.</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remind students that while one is translating, the other can support by checking vocabulary or offering help.</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The winner pair will be the one that completes all translations accurately and collaboratively.</a:t>
            </a:r>
          </a:p>
          <a:p>
            <a:pPr marL="171450" indent="-171450" algn="l">
              <a:spcBef>
                <a:spcPts val="300"/>
              </a:spcBef>
              <a:spcAft>
                <a:spcPts val="300"/>
              </a:spcAft>
              <a:buFont typeface="Arial" panose="020B0604020202020204" pitchFamily="34" charset="0"/>
              <a:buChar char="•"/>
            </a:pPr>
            <a:r>
              <a:rPr lang="en-GB" b="0" i="0" dirty="0">
                <a:solidFill>
                  <a:srgbClr val="424242"/>
                </a:solidFill>
                <a:effectLst/>
                <a:latin typeface="Segoe Sans"/>
              </a:rPr>
              <a:t>Teachers can run the activity up to 4-5 minutes.</a:t>
            </a:r>
          </a:p>
          <a:p>
            <a:r>
              <a:rPr lang="en-GB" dirty="0"/>
              <a:t>.</a:t>
            </a:r>
          </a:p>
        </p:txBody>
      </p:sp>
      <p:sp>
        <p:nvSpPr>
          <p:cNvPr id="4" name="Marcador de número de diapositiva 3">
            <a:extLst>
              <a:ext uri="{FF2B5EF4-FFF2-40B4-BE49-F238E27FC236}">
                <a16:creationId xmlns:a16="http://schemas.microsoft.com/office/drawing/2014/main" id="{083D7702-F6E5-2595-E661-42ABA4D4D0A9}"/>
              </a:ext>
            </a:extLst>
          </p:cNvPr>
          <p:cNvSpPr>
            <a:spLocks noGrp="1"/>
          </p:cNvSpPr>
          <p:nvPr>
            <p:ph type="sldNum" sz="quarter" idx="5"/>
          </p:nvPr>
        </p:nvSpPr>
        <p:spPr/>
        <p:txBody>
          <a:bodyPr/>
          <a:lstStyle/>
          <a:p>
            <a:fld id="{F345B270-7EA9-4E21-84A2-C6FA13322E7E}" type="slidenum">
              <a:rPr lang="en-GB" smtClean="0"/>
              <a:t>40</a:t>
            </a:fld>
            <a:endParaRPr lang="en-GB"/>
          </a:p>
        </p:txBody>
      </p:sp>
    </p:spTree>
    <p:extLst>
      <p:ext uri="{BB962C8B-B14F-4D97-AF65-F5344CB8AC3E}">
        <p14:creationId xmlns:p14="http://schemas.microsoft.com/office/powerpoint/2010/main" val="2836792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F3A94-56E2-0271-8ECA-C5B156980B6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FC7BCF1-A4DC-8F1D-13C1-F5C333B2F06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B1564A3-61D2-17B2-7B1C-91159B2ED9D5}"/>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Peer assessment: thorough assessment by swapping the translation with another pair.</a:t>
            </a:r>
          </a:p>
          <a:p>
            <a:pPr marL="171450" indent="-171450">
              <a:buFont typeface="Arial" panose="020B0604020202020204" pitchFamily="34" charset="0"/>
              <a:buChar char="•"/>
            </a:pPr>
            <a:r>
              <a:rPr lang="en-GB" dirty="0"/>
              <a:t>Number of mistakes to be counted.</a:t>
            </a:r>
          </a:p>
          <a:p>
            <a:pPr marL="171450" indent="-171450">
              <a:buFont typeface="Arial" panose="020B0604020202020204" pitchFamily="34" charset="0"/>
              <a:buChar char="•"/>
            </a:pPr>
            <a:r>
              <a:rPr lang="en-GB" b="0" i="0" dirty="0">
                <a:solidFill>
                  <a:srgbClr val="424242"/>
                </a:solidFill>
                <a:effectLst/>
                <a:latin typeface="Segoe Sans"/>
              </a:rPr>
              <a:t>The winning pair could be the one that completes the most translations with the fewest mistakes.</a:t>
            </a:r>
          </a:p>
          <a:p>
            <a:pPr marL="171450" indent="-171450">
              <a:buFont typeface="Arial" panose="020B0604020202020204" pitchFamily="34" charset="0"/>
              <a:buChar char="•"/>
            </a:pPr>
            <a:r>
              <a:rPr lang="en-GB" b="0" i="0" dirty="0">
                <a:solidFill>
                  <a:srgbClr val="424242"/>
                </a:solidFill>
                <a:effectLst/>
                <a:latin typeface="Segoe Sans"/>
              </a:rPr>
              <a:t>Alternatively, the focus could be on identifying and avoiding the types of mistakes we covered in today’s lesson.</a:t>
            </a:r>
          </a:p>
          <a:p>
            <a:endParaRPr lang="en-GB" dirty="0"/>
          </a:p>
        </p:txBody>
      </p:sp>
      <p:sp>
        <p:nvSpPr>
          <p:cNvPr id="4" name="Marcador de número de diapositiva 3">
            <a:extLst>
              <a:ext uri="{FF2B5EF4-FFF2-40B4-BE49-F238E27FC236}">
                <a16:creationId xmlns:a16="http://schemas.microsoft.com/office/drawing/2014/main" id="{C9E892C2-80D6-1117-D27B-8CA398698D47}"/>
              </a:ext>
            </a:extLst>
          </p:cNvPr>
          <p:cNvSpPr>
            <a:spLocks noGrp="1"/>
          </p:cNvSpPr>
          <p:nvPr>
            <p:ph type="sldNum" sz="quarter" idx="5"/>
          </p:nvPr>
        </p:nvSpPr>
        <p:spPr/>
        <p:txBody>
          <a:bodyPr/>
          <a:lstStyle/>
          <a:p>
            <a:fld id="{F345B270-7EA9-4E21-84A2-C6FA13322E7E}" type="slidenum">
              <a:rPr lang="en-GB" smtClean="0"/>
              <a:t>41</a:t>
            </a:fld>
            <a:endParaRPr lang="en-GB"/>
          </a:p>
        </p:txBody>
      </p:sp>
    </p:spTree>
    <p:extLst>
      <p:ext uri="{BB962C8B-B14F-4D97-AF65-F5344CB8AC3E}">
        <p14:creationId xmlns:p14="http://schemas.microsoft.com/office/powerpoint/2010/main" val="288331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30F6-DF3C-2442-C800-0D6F324C181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E4D9BA3-3870-0254-9205-9AF9EB1AC44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54E4D81-5A55-781D-5E3C-64EC000AFA41}"/>
              </a:ext>
            </a:extLst>
          </p:cNvPr>
          <p:cNvSpPr>
            <a:spLocks noGrp="1"/>
          </p:cNvSpPr>
          <p:nvPr>
            <p:ph type="body" idx="1"/>
          </p:nvPr>
        </p:nvSpPr>
        <p:spPr/>
        <p:txBody>
          <a:bodyPr/>
          <a:lstStyle/>
          <a:p>
            <a:r>
              <a:rPr lang="en-GB" b="1" dirty="0"/>
              <a:t>Independent practice: Do now HT</a:t>
            </a:r>
          </a:p>
          <a:p>
            <a:pPr marL="171450" indent="-171450">
              <a:buFont typeface="Arial" panose="020B0604020202020204" pitchFamily="34" charset="0"/>
              <a:buChar char="•"/>
            </a:pPr>
            <a:r>
              <a:rPr lang="en-GB" b="0" dirty="0"/>
              <a:t>Students translate the phrases with the right possessive adjective for each phrase. </a:t>
            </a:r>
          </a:p>
          <a:p>
            <a:pPr marL="171450" indent="-171450">
              <a:buFont typeface="Arial" panose="020B0604020202020204" pitchFamily="34" charset="0"/>
              <a:buChar char="•"/>
            </a:pPr>
            <a:r>
              <a:rPr lang="en-GB" b="0" dirty="0"/>
              <a:t>To support them, all the possessive adjectives are on the slide.</a:t>
            </a:r>
          </a:p>
          <a:p>
            <a:pPr marL="171450" indent="-171450">
              <a:buFont typeface="Arial" panose="020B0604020202020204" pitchFamily="34" charset="0"/>
              <a:buChar char="•"/>
            </a:pPr>
            <a:r>
              <a:rPr lang="en-GB" b="0" dirty="0"/>
              <a:t>Challenge: explain the rule of possessive adjectives in Spanish. An example answer will show up later on.</a:t>
            </a:r>
          </a:p>
          <a:p>
            <a:pPr marL="0" indent="0">
              <a:buFont typeface="Arial" panose="020B0604020202020204" pitchFamily="34" charset="0"/>
              <a:buNone/>
            </a:pPr>
            <a:r>
              <a:rPr lang="en-GB" b="1" dirty="0"/>
              <a:t>Check:</a:t>
            </a:r>
          </a:p>
          <a:p>
            <a:pPr marL="171450" indent="-171450">
              <a:buFont typeface="Arial" panose="020B0604020202020204" pitchFamily="34" charset="0"/>
              <a:buChar char="•"/>
            </a:pPr>
            <a:r>
              <a:rPr lang="en-GB" dirty="0"/>
              <a:t>Answers embedded*.</a:t>
            </a:r>
          </a:p>
        </p:txBody>
      </p:sp>
      <p:sp>
        <p:nvSpPr>
          <p:cNvPr id="4" name="Marcador de número de diapositiva 3">
            <a:extLst>
              <a:ext uri="{FF2B5EF4-FFF2-40B4-BE49-F238E27FC236}">
                <a16:creationId xmlns:a16="http://schemas.microsoft.com/office/drawing/2014/main" id="{88F6E954-3BCC-5E03-EA49-93C854B750E5}"/>
              </a:ext>
            </a:extLst>
          </p:cNvPr>
          <p:cNvSpPr>
            <a:spLocks noGrp="1"/>
          </p:cNvSpPr>
          <p:nvPr>
            <p:ph type="sldNum" sz="quarter" idx="5"/>
          </p:nvPr>
        </p:nvSpPr>
        <p:spPr/>
        <p:txBody>
          <a:bodyPr/>
          <a:lstStyle/>
          <a:p>
            <a:fld id="{F345B270-7EA9-4E21-84A2-C6FA13322E7E}" type="slidenum">
              <a:rPr lang="en-GB" smtClean="0"/>
              <a:t>4</a:t>
            </a:fld>
            <a:endParaRPr lang="en-GB"/>
          </a:p>
        </p:txBody>
      </p:sp>
    </p:spTree>
    <p:extLst>
      <p:ext uri="{BB962C8B-B14F-4D97-AF65-F5344CB8AC3E}">
        <p14:creationId xmlns:p14="http://schemas.microsoft.com/office/powerpoint/2010/main" val="348636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HT Independent Practice:</a:t>
            </a:r>
          </a:p>
          <a:p>
            <a:pPr marL="171450" indent="-171450">
              <a:buFont typeface="Arial" panose="020B0604020202020204" pitchFamily="34" charset="0"/>
              <a:buChar char="•"/>
            </a:pPr>
            <a:r>
              <a:rPr lang="en-GB" dirty="0"/>
              <a:t>Students translate the paragraph into Spanish.</a:t>
            </a:r>
          </a:p>
          <a:p>
            <a:pPr marL="171450" indent="-171450">
              <a:buFont typeface="Arial" panose="020B0604020202020204" pitchFamily="34" charset="0"/>
              <a:buChar char="•"/>
            </a:pPr>
            <a:r>
              <a:rPr lang="en-GB" dirty="0"/>
              <a:t>Before that, teacher can remind student of the translations tips seen until now (see information box).</a:t>
            </a:r>
          </a:p>
          <a:p>
            <a:pPr marL="171450" indent="-171450">
              <a:buFont typeface="Arial" panose="020B0604020202020204" pitchFamily="34" charset="0"/>
              <a:buChar char="•"/>
            </a:pPr>
            <a:r>
              <a:rPr lang="en-GB" dirty="0"/>
              <a:t>Students should do this independently without help.</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Check:</a:t>
            </a:r>
          </a:p>
          <a:p>
            <a:pPr marL="171450" indent="-171450">
              <a:buFont typeface="Arial" panose="020B0604020202020204" pitchFamily="34" charset="0"/>
              <a:buChar char="•"/>
            </a:pPr>
            <a:r>
              <a:rPr lang="en-GB" dirty="0"/>
              <a:t>Answers will appear in the next slide with comments on how to avoid “word-for-word” translations. </a:t>
            </a:r>
          </a:p>
        </p:txBody>
      </p:sp>
      <p:sp>
        <p:nvSpPr>
          <p:cNvPr id="4" name="Marcador de número de diapositiva 3"/>
          <p:cNvSpPr>
            <a:spLocks noGrp="1"/>
          </p:cNvSpPr>
          <p:nvPr>
            <p:ph type="sldNum" sz="quarter" idx="5"/>
          </p:nvPr>
        </p:nvSpPr>
        <p:spPr/>
        <p:txBody>
          <a:bodyPr/>
          <a:lstStyle/>
          <a:p>
            <a:fld id="{F345B270-7EA9-4E21-84A2-C6FA13322E7E}" type="slidenum">
              <a:rPr lang="en-GB" smtClean="0"/>
              <a:t>43</a:t>
            </a:fld>
            <a:endParaRPr lang="en-GB"/>
          </a:p>
        </p:txBody>
      </p:sp>
    </p:spTree>
    <p:extLst>
      <p:ext uri="{BB962C8B-B14F-4D97-AF65-F5344CB8AC3E}">
        <p14:creationId xmlns:p14="http://schemas.microsoft.com/office/powerpoint/2010/main" val="647585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Answers are explained sentence by sentence.*</a:t>
            </a:r>
          </a:p>
          <a:p>
            <a:pPr marL="171450" indent="-171450">
              <a:buFont typeface="Arial" panose="020B0604020202020204" pitchFamily="34" charset="0"/>
              <a:buChar char="•"/>
            </a:pPr>
            <a:r>
              <a:rPr lang="en-GB" dirty="0"/>
              <a:t>Opportunity for teachers to ask for the translation skills that have been learnt through the lesson.</a:t>
            </a:r>
          </a:p>
          <a:p>
            <a:pPr marL="171450" indent="-171450">
              <a:buFont typeface="Arial" panose="020B0604020202020204" pitchFamily="34" charset="0"/>
              <a:buChar char="•"/>
            </a:pPr>
            <a:r>
              <a:rPr lang="en-GB" dirty="0"/>
              <a:t>Once students these questions are asked, then teacher can click for the explanation to appear.</a:t>
            </a:r>
          </a:p>
        </p:txBody>
      </p:sp>
      <p:sp>
        <p:nvSpPr>
          <p:cNvPr id="4" name="Marcador de número de diapositiva 3"/>
          <p:cNvSpPr>
            <a:spLocks noGrp="1"/>
          </p:cNvSpPr>
          <p:nvPr>
            <p:ph type="sldNum" sz="quarter" idx="5"/>
          </p:nvPr>
        </p:nvSpPr>
        <p:spPr/>
        <p:txBody>
          <a:bodyPr/>
          <a:lstStyle/>
          <a:p>
            <a:fld id="{F345B270-7EA9-4E21-84A2-C6FA13322E7E}" type="slidenum">
              <a:rPr lang="en-GB" smtClean="0"/>
              <a:t>44</a:t>
            </a:fld>
            <a:endParaRPr lang="en-GB"/>
          </a:p>
        </p:txBody>
      </p:sp>
    </p:spTree>
    <p:extLst>
      <p:ext uri="{BB962C8B-B14F-4D97-AF65-F5344CB8AC3E}">
        <p14:creationId xmlns:p14="http://schemas.microsoft.com/office/powerpoint/2010/main" val="3557127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Answers are explained sentence by sentence.*</a:t>
            </a:r>
          </a:p>
          <a:p>
            <a:pPr marL="171450" indent="-171450">
              <a:buFont typeface="Arial" panose="020B0604020202020204" pitchFamily="34" charset="0"/>
              <a:buChar char="•"/>
            </a:pPr>
            <a:r>
              <a:rPr lang="en-GB" dirty="0"/>
              <a:t>Opportunity for teachers to ask for the translation skills that have been learnt through the lesson.</a:t>
            </a:r>
          </a:p>
          <a:p>
            <a:pPr marL="171450" indent="-171450">
              <a:buFont typeface="Arial" panose="020B0604020202020204" pitchFamily="34" charset="0"/>
              <a:buChar char="•"/>
            </a:pPr>
            <a:r>
              <a:rPr lang="en-GB" dirty="0"/>
              <a:t>Once students these questions are asked, then teacher can click for the explanation to appear.</a:t>
            </a:r>
          </a:p>
          <a:p>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45</a:t>
            </a:fld>
            <a:endParaRPr lang="en-GB"/>
          </a:p>
        </p:txBody>
      </p:sp>
    </p:spTree>
    <p:extLst>
      <p:ext uri="{BB962C8B-B14F-4D97-AF65-F5344CB8AC3E}">
        <p14:creationId xmlns:p14="http://schemas.microsoft.com/office/powerpoint/2010/main" val="390306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FT Independent Practice:</a:t>
            </a:r>
          </a:p>
          <a:p>
            <a:pPr marL="171450" indent="-171450">
              <a:buFont typeface="Arial" panose="020B0604020202020204" pitchFamily="34" charset="0"/>
              <a:buChar char="•"/>
            </a:pPr>
            <a:r>
              <a:rPr lang="en-GB" dirty="0"/>
              <a:t>Students translate five </a:t>
            </a:r>
            <a:r>
              <a:rPr lang="en-GB" dirty="0" err="1"/>
              <a:t>sentrences</a:t>
            </a:r>
            <a:r>
              <a:rPr lang="en-GB" dirty="0"/>
              <a:t> into Spanish.</a:t>
            </a:r>
          </a:p>
          <a:p>
            <a:pPr marL="171450" indent="-171450">
              <a:buFont typeface="Arial" panose="020B0604020202020204" pitchFamily="34" charset="0"/>
              <a:buChar char="•"/>
            </a:pPr>
            <a:r>
              <a:rPr lang="en-GB" dirty="0"/>
              <a:t>Before that, teacher can remind students about the translation's tips seen until now (see information box).</a:t>
            </a:r>
          </a:p>
          <a:p>
            <a:pPr marL="171450" indent="-171450">
              <a:buFont typeface="Arial" panose="020B0604020202020204" pitchFamily="34" charset="0"/>
              <a:buChar char="•"/>
            </a:pPr>
            <a:r>
              <a:rPr lang="en-GB" dirty="0"/>
              <a:t>Students should do this independently without help.</a:t>
            </a:r>
          </a:p>
          <a:p>
            <a:pPr marL="0" indent="0">
              <a:buFont typeface="Arial" panose="020B0604020202020204" pitchFamily="34" charset="0"/>
              <a:buNone/>
            </a:pPr>
            <a:endParaRPr lang="en-GB" dirty="0"/>
          </a:p>
          <a:p>
            <a:pPr marL="0" indent="0">
              <a:buFont typeface="Arial" panose="020B0604020202020204" pitchFamily="34" charset="0"/>
              <a:buNone/>
            </a:pPr>
            <a:r>
              <a:rPr lang="en-GB" b="1" dirty="0"/>
              <a:t>Check:</a:t>
            </a:r>
          </a:p>
          <a:p>
            <a:pPr marL="171450" indent="-171450">
              <a:buFont typeface="Arial" panose="020B0604020202020204" pitchFamily="34" charset="0"/>
              <a:buChar char="•"/>
            </a:pPr>
            <a:r>
              <a:rPr lang="en-GB" dirty="0"/>
              <a:t>Answers will appear in the next slide with comments on how to avoid “word-for-word” translations. </a:t>
            </a:r>
          </a:p>
          <a:p>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46</a:t>
            </a:fld>
            <a:endParaRPr lang="en-GB"/>
          </a:p>
        </p:txBody>
      </p:sp>
    </p:spTree>
    <p:extLst>
      <p:ext uri="{BB962C8B-B14F-4D97-AF65-F5344CB8AC3E}">
        <p14:creationId xmlns:p14="http://schemas.microsoft.com/office/powerpoint/2010/main" val="3190615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Answers are explained sentence by sentence.*</a:t>
            </a:r>
          </a:p>
          <a:p>
            <a:pPr marL="171450" indent="-171450">
              <a:buFont typeface="Arial" panose="020B0604020202020204" pitchFamily="34" charset="0"/>
              <a:buChar char="•"/>
            </a:pPr>
            <a:r>
              <a:rPr lang="en-GB" dirty="0"/>
              <a:t>Opportunity for teachers to ask for the translation skills that have been learnt through the lesson.</a:t>
            </a:r>
          </a:p>
          <a:p>
            <a:pPr marL="171450" indent="-171450">
              <a:buFont typeface="Arial" panose="020B0604020202020204" pitchFamily="34" charset="0"/>
              <a:buChar char="•"/>
            </a:pPr>
            <a:r>
              <a:rPr lang="en-GB" dirty="0"/>
              <a:t>Once students these questions are asked, then teacher can click for the explanation to appear.</a:t>
            </a:r>
          </a:p>
          <a:p>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47</a:t>
            </a:fld>
            <a:endParaRPr lang="en-GB"/>
          </a:p>
        </p:txBody>
      </p:sp>
    </p:spTree>
    <p:extLst>
      <p:ext uri="{BB962C8B-B14F-4D97-AF65-F5344CB8AC3E}">
        <p14:creationId xmlns:p14="http://schemas.microsoft.com/office/powerpoint/2010/main" val="3156454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Answers are explained sentence by sentence.*</a:t>
            </a:r>
          </a:p>
          <a:p>
            <a:pPr marL="171450" indent="-171450">
              <a:buFont typeface="Arial" panose="020B0604020202020204" pitchFamily="34" charset="0"/>
              <a:buChar char="•"/>
            </a:pPr>
            <a:r>
              <a:rPr lang="en-GB" dirty="0"/>
              <a:t>Opportunity for teachers to ask for the translation skills that have been learnt through the lesson.</a:t>
            </a:r>
          </a:p>
          <a:p>
            <a:pPr marL="171450" indent="-171450">
              <a:buFont typeface="Arial" panose="020B0604020202020204" pitchFamily="34" charset="0"/>
              <a:buChar char="•"/>
            </a:pPr>
            <a:r>
              <a:rPr lang="en-GB" dirty="0"/>
              <a:t>Once students these questions are asked, then teacher can click for the explanation to appear.</a:t>
            </a:r>
          </a:p>
          <a:p>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48</a:t>
            </a:fld>
            <a:endParaRPr lang="en-GB"/>
          </a:p>
        </p:txBody>
      </p:sp>
    </p:spTree>
    <p:extLst>
      <p:ext uri="{BB962C8B-B14F-4D97-AF65-F5344CB8AC3E}">
        <p14:creationId xmlns:p14="http://schemas.microsoft.com/office/powerpoint/2010/main" val="218224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B0D1-CAB4-97A9-61C5-24294937070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1B9C386-B85D-EC96-5ABB-D03DAC0B64B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752786D-BEEB-0DBB-2FD0-811126E89E0A}"/>
              </a:ext>
            </a:extLst>
          </p:cNvPr>
          <p:cNvSpPr>
            <a:spLocks noGrp="1"/>
          </p:cNvSpPr>
          <p:nvPr>
            <p:ph type="body" idx="1"/>
          </p:nvPr>
        </p:nvSpPr>
        <p:spPr/>
        <p:txBody>
          <a:bodyPr/>
          <a:lstStyle/>
          <a:p>
            <a:r>
              <a:rPr lang="en-GB" b="1" dirty="0"/>
              <a:t>Independent practice: Do now FT</a:t>
            </a:r>
          </a:p>
          <a:p>
            <a:pPr marL="171450" indent="-171450">
              <a:buFont typeface="Arial" panose="020B0604020202020204" pitchFamily="34" charset="0"/>
              <a:buChar char="•"/>
            </a:pPr>
            <a:r>
              <a:rPr lang="en-GB" b="0" dirty="0"/>
              <a:t>Students choose the right possessive adjective for the phrases in the left column. </a:t>
            </a:r>
          </a:p>
          <a:p>
            <a:pPr marL="171450" indent="-171450">
              <a:buFont typeface="Arial" panose="020B0604020202020204" pitchFamily="34" charset="0"/>
              <a:buChar char="•"/>
            </a:pPr>
            <a:r>
              <a:rPr lang="en-GB" b="0" dirty="0"/>
              <a:t>Challenge: Students make different combinations with the possessive adjectives and nouns.</a:t>
            </a:r>
          </a:p>
          <a:p>
            <a:pPr marL="0" indent="0">
              <a:buFont typeface="Arial" panose="020B0604020202020204" pitchFamily="34" charset="0"/>
              <a:buNone/>
            </a:pPr>
            <a:r>
              <a:rPr lang="en-GB" b="1" dirty="0"/>
              <a:t>Check:</a:t>
            </a:r>
          </a:p>
          <a:p>
            <a:pPr marL="171450" indent="-171450">
              <a:buFont typeface="Arial" panose="020B0604020202020204" pitchFamily="34" charset="0"/>
              <a:buChar char="•"/>
            </a:pPr>
            <a:r>
              <a:rPr lang="en-GB" dirty="0"/>
              <a:t>Answers embedded*.</a:t>
            </a:r>
          </a:p>
          <a:p>
            <a:endParaRPr lang="en-GB" b="1" dirty="0"/>
          </a:p>
        </p:txBody>
      </p:sp>
      <p:sp>
        <p:nvSpPr>
          <p:cNvPr id="4" name="Marcador de número de diapositiva 3">
            <a:extLst>
              <a:ext uri="{FF2B5EF4-FFF2-40B4-BE49-F238E27FC236}">
                <a16:creationId xmlns:a16="http://schemas.microsoft.com/office/drawing/2014/main" id="{A1E0916B-377B-7468-6FAC-0106983A37F0}"/>
              </a:ext>
            </a:extLst>
          </p:cNvPr>
          <p:cNvSpPr>
            <a:spLocks noGrp="1"/>
          </p:cNvSpPr>
          <p:nvPr>
            <p:ph type="sldNum" sz="quarter" idx="5"/>
          </p:nvPr>
        </p:nvSpPr>
        <p:spPr/>
        <p:txBody>
          <a:bodyPr/>
          <a:lstStyle/>
          <a:p>
            <a:fld id="{F345B270-7EA9-4E21-84A2-C6FA13322E7E}" type="slidenum">
              <a:rPr lang="en-GB" smtClean="0"/>
              <a:t>5</a:t>
            </a:fld>
            <a:endParaRPr lang="en-GB"/>
          </a:p>
        </p:txBody>
      </p:sp>
    </p:spTree>
    <p:extLst>
      <p:ext uri="{BB962C8B-B14F-4D97-AF65-F5344CB8AC3E}">
        <p14:creationId xmlns:p14="http://schemas.microsoft.com/office/powerpoint/2010/main" val="699493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F345B270-7EA9-4E21-84A2-C6FA13322E7E}" type="slidenum">
              <a:rPr lang="en-GB" smtClean="0"/>
              <a:t>6</a:t>
            </a:fld>
            <a:endParaRPr lang="en-GB"/>
          </a:p>
        </p:txBody>
      </p:sp>
    </p:spTree>
    <p:extLst>
      <p:ext uri="{BB962C8B-B14F-4D97-AF65-F5344CB8AC3E}">
        <p14:creationId xmlns:p14="http://schemas.microsoft.com/office/powerpoint/2010/main" val="2964120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b="1" dirty="0"/>
              <a:t>Explain</a:t>
            </a:r>
            <a:r>
              <a:rPr lang="en-GB" dirty="0"/>
              <a: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Spelling is a key part of the translation process—misspellings can distort the intended message.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Some spelling mistakes are due to carelessness and are easily avoidable with attention.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Students should be aware of common English-Spanish spelling differences:</a:t>
            </a:r>
          </a:p>
          <a:p>
            <a:pPr lvl="1"/>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ph</a:t>
            </a:r>
            <a:r>
              <a:rPr lang="en-GB" sz="1200" b="0" i="0" kern="1200" dirty="0">
                <a:solidFill>
                  <a:schemeClr val="tx1"/>
                </a:solidFill>
                <a:effectLst/>
                <a:latin typeface="+mn-lt"/>
                <a:ea typeface="+mn-ea"/>
                <a:cs typeface="+mn-cs"/>
              </a:rPr>
              <a:t>" in English often corresponds to "f" in Spanish (e.g., </a:t>
            </a:r>
            <a:r>
              <a:rPr lang="en-GB" sz="1200" b="0" i="1" kern="1200" dirty="0">
                <a:solidFill>
                  <a:schemeClr val="tx1"/>
                </a:solidFill>
                <a:effectLst/>
                <a:latin typeface="+mn-lt"/>
                <a:ea typeface="+mn-ea"/>
                <a:cs typeface="+mn-cs"/>
              </a:rPr>
              <a:t>phone</a:t>
            </a:r>
            <a:r>
              <a:rPr lang="en-GB" sz="1200" b="0" i="0" kern="1200" dirty="0">
                <a:solidFill>
                  <a:schemeClr val="tx1"/>
                </a:solidFill>
                <a:effectLst/>
                <a:latin typeface="+mn-lt"/>
                <a:ea typeface="+mn-ea"/>
                <a:cs typeface="+mn-cs"/>
              </a:rPr>
              <a:t> → </a:t>
            </a:r>
            <a:r>
              <a:rPr lang="en-GB" sz="1200" b="0" i="1" kern="1200" dirty="0" err="1">
                <a:solidFill>
                  <a:schemeClr val="tx1"/>
                </a:solidFill>
                <a:effectLst/>
                <a:latin typeface="+mn-lt"/>
                <a:ea typeface="+mn-ea"/>
                <a:cs typeface="+mn-cs"/>
              </a:rPr>
              <a:t>teléfono</a:t>
            </a:r>
            <a:r>
              <a:rPr lang="en-GB" sz="1200" b="0" i="0" kern="1200" dirty="0">
                <a:solidFill>
                  <a:schemeClr val="tx1"/>
                </a:solidFill>
                <a:effectLst/>
                <a:latin typeface="+mn-lt"/>
                <a:ea typeface="+mn-ea"/>
                <a:cs typeface="+mn-cs"/>
              </a:rPr>
              <a:t>).</a:t>
            </a:r>
          </a:p>
          <a:p>
            <a:pPr lvl="1"/>
            <a:r>
              <a:rPr lang="en-GB" sz="1200" b="0" i="0" kern="1200" dirty="0">
                <a:solidFill>
                  <a:schemeClr val="tx1"/>
                </a:solidFill>
                <a:effectLst/>
                <a:latin typeface="+mn-lt"/>
                <a:ea typeface="+mn-ea"/>
                <a:cs typeface="+mn-cs"/>
              </a:rPr>
              <a:t>-"</a:t>
            </a:r>
            <a:r>
              <a:rPr lang="en-GB" sz="1200" b="0" i="0" kern="1200" dirty="0" err="1">
                <a:solidFill>
                  <a:schemeClr val="tx1"/>
                </a:solidFill>
                <a:effectLst/>
                <a:latin typeface="+mn-lt"/>
                <a:ea typeface="+mn-ea"/>
                <a:cs typeface="+mn-cs"/>
              </a:rPr>
              <a:t>tion</a:t>
            </a:r>
            <a:r>
              <a:rPr lang="en-GB" sz="1200" b="0" i="0" kern="1200" dirty="0">
                <a:solidFill>
                  <a:schemeClr val="tx1"/>
                </a:solidFill>
                <a:effectLst/>
                <a:latin typeface="+mn-lt"/>
                <a:ea typeface="+mn-ea"/>
                <a:cs typeface="+mn-cs"/>
              </a:rPr>
              <a:t>" in English is similar to "</a:t>
            </a:r>
            <a:r>
              <a:rPr lang="en-GB" sz="1200" b="0" i="0" kern="1200" dirty="0" err="1">
                <a:solidFill>
                  <a:schemeClr val="tx1"/>
                </a:solidFill>
                <a:effectLst/>
                <a:latin typeface="+mn-lt"/>
                <a:ea typeface="+mn-ea"/>
                <a:cs typeface="+mn-cs"/>
              </a:rPr>
              <a:t>ción</a:t>
            </a:r>
            <a:r>
              <a:rPr lang="en-GB" sz="1200" b="0" i="0" kern="1200" dirty="0">
                <a:solidFill>
                  <a:schemeClr val="tx1"/>
                </a:solidFill>
                <a:effectLst/>
                <a:latin typeface="+mn-lt"/>
                <a:ea typeface="+mn-ea"/>
                <a:cs typeface="+mn-cs"/>
              </a:rPr>
              <a:t>" in Spanish (e.g., </a:t>
            </a:r>
            <a:r>
              <a:rPr lang="en-GB" sz="1200" b="0" i="1" kern="1200" dirty="0">
                <a:solidFill>
                  <a:schemeClr val="tx1"/>
                </a:solidFill>
                <a:effectLst/>
                <a:latin typeface="+mn-lt"/>
                <a:ea typeface="+mn-ea"/>
                <a:cs typeface="+mn-cs"/>
              </a:rPr>
              <a:t>nation</a:t>
            </a:r>
            <a:r>
              <a:rPr lang="en-GB" sz="1200" b="0" i="0" kern="1200" dirty="0">
                <a:solidFill>
                  <a:schemeClr val="tx1"/>
                </a:solidFill>
                <a:effectLst/>
                <a:latin typeface="+mn-lt"/>
                <a:ea typeface="+mn-ea"/>
                <a:cs typeface="+mn-cs"/>
              </a:rPr>
              <a:t> → </a:t>
            </a:r>
            <a:r>
              <a:rPr lang="en-GB" sz="1200" b="0" i="1" kern="1200" dirty="0" err="1">
                <a:solidFill>
                  <a:schemeClr val="tx1"/>
                </a:solidFill>
                <a:effectLst/>
                <a:latin typeface="+mn-lt"/>
                <a:ea typeface="+mn-ea"/>
                <a:cs typeface="+mn-cs"/>
              </a:rPr>
              <a:t>nación</a:t>
            </a:r>
            <a:r>
              <a:rPr lang="en-GB"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HT students must pay special attention to accent marks in Spanish (they will be assessed on them), as they can change word meanings:</a:t>
            </a:r>
          </a:p>
          <a:p>
            <a:pPr lvl="1"/>
            <a:r>
              <a:rPr lang="en-GB" sz="1200" b="0" i="1" kern="1200" dirty="0" err="1">
                <a:solidFill>
                  <a:schemeClr val="tx1"/>
                </a:solidFill>
                <a:effectLst/>
                <a:latin typeface="+mn-lt"/>
                <a:ea typeface="+mn-ea"/>
                <a:cs typeface="+mn-cs"/>
              </a:rPr>
              <a:t>hablo</a:t>
            </a:r>
            <a:r>
              <a:rPr lang="en-GB" sz="1200" b="0" i="0" kern="1200" dirty="0">
                <a:solidFill>
                  <a:schemeClr val="tx1"/>
                </a:solidFill>
                <a:effectLst/>
                <a:latin typeface="+mn-lt"/>
                <a:ea typeface="+mn-ea"/>
                <a:cs typeface="+mn-cs"/>
              </a:rPr>
              <a:t> (I speak) vs. </a:t>
            </a:r>
            <a:r>
              <a:rPr lang="en-GB" sz="1200" b="0" i="1" kern="1200" dirty="0" err="1">
                <a:solidFill>
                  <a:schemeClr val="tx1"/>
                </a:solidFill>
                <a:effectLst/>
                <a:latin typeface="+mn-lt"/>
                <a:ea typeface="+mn-ea"/>
                <a:cs typeface="+mn-cs"/>
              </a:rPr>
              <a:t>habló</a:t>
            </a:r>
            <a:r>
              <a:rPr lang="en-GB" sz="1200" b="0" i="0" kern="1200" dirty="0">
                <a:solidFill>
                  <a:schemeClr val="tx1"/>
                </a:solidFill>
                <a:effectLst/>
                <a:latin typeface="+mn-lt"/>
                <a:ea typeface="+mn-ea"/>
                <a:cs typeface="+mn-cs"/>
              </a:rPr>
              <a:t> (he/she spoke)</a:t>
            </a:r>
          </a:p>
          <a:p>
            <a:pPr lvl="1"/>
            <a:r>
              <a:rPr lang="en-GB" sz="1200" b="0" i="1" kern="1200" dirty="0" err="1">
                <a:solidFill>
                  <a:schemeClr val="tx1"/>
                </a:solidFill>
                <a:effectLst/>
                <a:latin typeface="+mn-lt"/>
                <a:ea typeface="+mn-ea"/>
                <a:cs typeface="+mn-cs"/>
              </a:rPr>
              <a:t>si</a:t>
            </a:r>
            <a:r>
              <a:rPr lang="en-GB" sz="1200" b="0" i="0" kern="1200" dirty="0">
                <a:solidFill>
                  <a:schemeClr val="tx1"/>
                </a:solidFill>
                <a:effectLst/>
                <a:latin typeface="+mn-lt"/>
                <a:ea typeface="+mn-ea"/>
                <a:cs typeface="+mn-cs"/>
              </a:rPr>
              <a:t> (if) vs. </a:t>
            </a:r>
            <a:r>
              <a:rPr lang="en-GB" sz="1200" b="0" i="1" kern="1200" dirty="0" err="1">
                <a:solidFill>
                  <a:schemeClr val="tx1"/>
                </a:solidFill>
                <a:effectLst/>
                <a:latin typeface="+mn-lt"/>
                <a:ea typeface="+mn-ea"/>
                <a:cs typeface="+mn-cs"/>
              </a:rPr>
              <a:t>sí</a:t>
            </a:r>
            <a:r>
              <a:rPr lang="en-GB" sz="1200" b="0" i="0" kern="1200" dirty="0">
                <a:solidFill>
                  <a:schemeClr val="tx1"/>
                </a:solidFill>
                <a:effectLst/>
                <a:latin typeface="+mn-lt"/>
                <a:ea typeface="+mn-ea"/>
                <a:cs typeface="+mn-cs"/>
              </a:rPr>
              <a:t> (yes)</a:t>
            </a:r>
          </a:p>
          <a:p>
            <a:pPr lvl="1"/>
            <a:r>
              <a:rPr lang="en-GB" sz="1200" b="0" i="1" kern="1200" dirty="0" err="1">
                <a:solidFill>
                  <a:schemeClr val="tx1"/>
                </a:solidFill>
                <a:effectLst/>
                <a:latin typeface="+mn-lt"/>
                <a:ea typeface="+mn-ea"/>
                <a:cs typeface="+mn-cs"/>
              </a:rPr>
              <a:t>tu</a:t>
            </a:r>
            <a:r>
              <a:rPr lang="en-GB" sz="1200" b="0" i="0" kern="1200" dirty="0">
                <a:solidFill>
                  <a:schemeClr val="tx1"/>
                </a:solidFill>
                <a:effectLst/>
                <a:latin typeface="+mn-lt"/>
                <a:ea typeface="+mn-ea"/>
                <a:cs typeface="+mn-cs"/>
              </a:rPr>
              <a:t> (your) vs. </a:t>
            </a:r>
            <a:r>
              <a:rPr lang="en-GB" sz="1200" b="0" i="1" kern="1200" dirty="0" err="1">
                <a:solidFill>
                  <a:schemeClr val="tx1"/>
                </a:solidFill>
                <a:effectLst/>
                <a:latin typeface="+mn-lt"/>
                <a:ea typeface="+mn-ea"/>
                <a:cs typeface="+mn-cs"/>
              </a:rPr>
              <a:t>tú</a:t>
            </a:r>
            <a:r>
              <a:rPr lang="en-GB" sz="1200" b="0" i="0" kern="1200" dirty="0">
                <a:solidFill>
                  <a:schemeClr val="tx1"/>
                </a:solidFill>
                <a:effectLst/>
                <a:latin typeface="+mn-lt"/>
                <a:ea typeface="+mn-ea"/>
                <a:cs typeface="+mn-cs"/>
              </a:rPr>
              <a:t> (you)</a:t>
            </a:r>
          </a:p>
          <a:p>
            <a:pPr lvl="1"/>
            <a:r>
              <a:rPr lang="en-GB" sz="1200" b="0" i="1" kern="1200" dirty="0">
                <a:solidFill>
                  <a:schemeClr val="tx1"/>
                </a:solidFill>
                <a:effectLst/>
                <a:latin typeface="+mn-lt"/>
                <a:ea typeface="+mn-ea"/>
                <a:cs typeface="+mn-cs"/>
              </a:rPr>
              <a:t>mi</a:t>
            </a:r>
            <a:r>
              <a:rPr lang="en-GB" sz="1200" b="0" i="0" kern="1200" dirty="0">
                <a:solidFill>
                  <a:schemeClr val="tx1"/>
                </a:solidFill>
                <a:effectLst/>
                <a:latin typeface="+mn-lt"/>
                <a:ea typeface="+mn-ea"/>
                <a:cs typeface="+mn-cs"/>
              </a:rPr>
              <a:t> (my) vs. </a:t>
            </a:r>
            <a:r>
              <a:rPr lang="en-GB" sz="1200" b="0" i="1" kern="1200" dirty="0" err="1">
                <a:solidFill>
                  <a:schemeClr val="tx1"/>
                </a:solidFill>
                <a:effectLst/>
                <a:latin typeface="+mn-lt"/>
                <a:ea typeface="+mn-ea"/>
                <a:cs typeface="+mn-cs"/>
              </a:rPr>
              <a:t>mí</a:t>
            </a:r>
            <a:r>
              <a:rPr lang="en-GB" sz="1200" b="0" i="0" kern="1200" dirty="0">
                <a:solidFill>
                  <a:schemeClr val="tx1"/>
                </a:solidFill>
                <a:effectLst/>
                <a:latin typeface="+mn-lt"/>
                <a:ea typeface="+mn-ea"/>
                <a:cs typeface="+mn-cs"/>
              </a:rPr>
              <a:t> (me)</a:t>
            </a:r>
          </a:p>
          <a:p>
            <a:pPr lvl="1"/>
            <a:endParaRPr lang="en-GB" sz="1200" b="0" i="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F345B270-7EA9-4E21-84A2-C6FA13322E7E}" type="slidenum">
              <a:rPr lang="en-GB" smtClean="0"/>
              <a:t>8</a:t>
            </a:fld>
            <a:endParaRPr lang="en-GB"/>
          </a:p>
        </p:txBody>
      </p:sp>
    </p:spTree>
    <p:extLst>
      <p:ext uri="{BB962C8B-B14F-4D97-AF65-F5344CB8AC3E}">
        <p14:creationId xmlns:p14="http://schemas.microsoft.com/office/powerpoint/2010/main" val="192900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E78A0-50F4-F750-E373-30752C91571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2B88F06-FF2A-8017-CEE0-89CC09904BB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C8B9419-ED8A-B44E-460E-F4C6DD21C625}"/>
              </a:ext>
            </a:extLst>
          </p:cNvPr>
          <p:cNvSpPr>
            <a:spLocks noGrp="1"/>
          </p:cNvSpPr>
          <p:nvPr>
            <p:ph type="body" idx="1"/>
          </p:nvPr>
        </p:nvSpPr>
        <p:spPr/>
        <p:txBody>
          <a:bodyPr/>
          <a:lstStyle/>
          <a:p>
            <a:r>
              <a:rPr lang="en-GB" b="1" dirty="0"/>
              <a:t>Check:</a:t>
            </a:r>
          </a:p>
          <a:p>
            <a:pPr marL="171450" indent="-171450">
              <a:buFont typeface="Arial" panose="020B0604020202020204" pitchFamily="34" charset="0"/>
              <a:buChar char="•"/>
            </a:pPr>
            <a:r>
              <a:rPr lang="en-GB" dirty="0"/>
              <a:t>Students need to write A and B in each side of the MWB and choose the best translation for the sentences.</a:t>
            </a:r>
          </a:p>
        </p:txBody>
      </p:sp>
      <p:sp>
        <p:nvSpPr>
          <p:cNvPr id="4" name="Marcador de número de diapositiva 3">
            <a:extLst>
              <a:ext uri="{FF2B5EF4-FFF2-40B4-BE49-F238E27FC236}">
                <a16:creationId xmlns:a16="http://schemas.microsoft.com/office/drawing/2014/main" id="{93D0272C-090C-EC56-EBE7-117FDEDF1055}"/>
              </a:ext>
            </a:extLst>
          </p:cNvPr>
          <p:cNvSpPr>
            <a:spLocks noGrp="1"/>
          </p:cNvSpPr>
          <p:nvPr>
            <p:ph type="sldNum" sz="quarter" idx="5"/>
          </p:nvPr>
        </p:nvSpPr>
        <p:spPr/>
        <p:txBody>
          <a:bodyPr/>
          <a:lstStyle/>
          <a:p>
            <a:fld id="{F345B270-7EA9-4E21-84A2-C6FA13322E7E}" type="slidenum">
              <a:rPr lang="en-GB" smtClean="0"/>
              <a:t>9</a:t>
            </a:fld>
            <a:endParaRPr lang="en-GB"/>
          </a:p>
        </p:txBody>
      </p:sp>
    </p:spTree>
    <p:extLst>
      <p:ext uri="{BB962C8B-B14F-4D97-AF65-F5344CB8AC3E}">
        <p14:creationId xmlns:p14="http://schemas.microsoft.com/office/powerpoint/2010/main" val="1068909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CB162-B748-06AD-A500-A999593AF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B1137-BB89-79AC-3490-EF06EC35B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A802ED-79C9-02EC-C498-546808E9662D}"/>
              </a:ext>
            </a:extLst>
          </p:cNvPr>
          <p:cNvSpPr>
            <a:spLocks noGrp="1"/>
          </p:cNvSpPr>
          <p:nvPr>
            <p:ph type="body" idx="1"/>
          </p:nvPr>
        </p:nvSpPr>
        <p:spPr/>
        <p:txBody>
          <a:bodyPr/>
          <a:lstStyle/>
          <a:p>
            <a:r>
              <a:rPr lang="en-US" b="1" dirty="0"/>
              <a:t>Check:</a:t>
            </a:r>
          </a:p>
          <a:p>
            <a:pPr marL="171450" indent="-171450">
              <a:buFont typeface="Arial" panose="020B0604020202020204" pitchFamily="34" charset="0"/>
              <a:buChar char="•"/>
            </a:pPr>
            <a:r>
              <a:rPr lang="en-US" dirty="0"/>
              <a:t>Each question will appear individually.</a:t>
            </a:r>
          </a:p>
          <a:p>
            <a:pPr marL="171450" indent="-171450">
              <a:buFont typeface="Arial" panose="020B0604020202020204" pitchFamily="34" charset="0"/>
              <a:buChar char="•"/>
            </a:pPr>
            <a:r>
              <a:rPr lang="en-US" dirty="0"/>
              <a:t>Answers are embedded.</a:t>
            </a:r>
          </a:p>
        </p:txBody>
      </p:sp>
      <p:sp>
        <p:nvSpPr>
          <p:cNvPr id="4" name="Slide Number Placeholder 3">
            <a:extLst>
              <a:ext uri="{FF2B5EF4-FFF2-40B4-BE49-F238E27FC236}">
                <a16:creationId xmlns:a16="http://schemas.microsoft.com/office/drawing/2014/main" id="{BA80F5E8-F088-4A54-3D2C-E3E1B4E1C5E0}"/>
              </a:ext>
            </a:extLst>
          </p:cNvPr>
          <p:cNvSpPr>
            <a:spLocks noGrp="1"/>
          </p:cNvSpPr>
          <p:nvPr>
            <p:ph type="sldNum" sz="quarter" idx="5"/>
          </p:nvPr>
        </p:nvSpPr>
        <p:spPr/>
        <p:txBody>
          <a:bodyPr/>
          <a:lstStyle/>
          <a:p>
            <a:fld id="{F345B270-7EA9-4E21-84A2-C6FA13322E7E}" type="slidenum">
              <a:rPr lang="en-GB" smtClean="0"/>
              <a:t>10</a:t>
            </a:fld>
            <a:endParaRPr lang="en-GB"/>
          </a:p>
        </p:txBody>
      </p:sp>
    </p:spTree>
    <p:extLst>
      <p:ext uri="{BB962C8B-B14F-4D97-AF65-F5344CB8AC3E}">
        <p14:creationId xmlns:p14="http://schemas.microsoft.com/office/powerpoint/2010/main" val="192085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0.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0.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0" y="2415555"/>
            <a:ext cx="10676880" cy="1093679"/>
            <a:chOff x="-3696" y="399382"/>
            <a:chExt cx="9999278" cy="892108"/>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3696" y="399382"/>
              <a:ext cx="9186903"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2"/>
              <a:ext cx="95291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530303"/>
            <a:ext cx="8671120" cy="861796"/>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614975"/>
            <a:ext cx="1484612" cy="692454"/>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614975"/>
            <a:ext cx="1494773" cy="37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765278"/>
            <a:ext cx="10665026" cy="1317878"/>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840092"/>
            <a:ext cx="8671120" cy="1189971"/>
          </a:xfrm>
        </p:spPr>
        <p:txBody>
          <a:bodyPr anchor="ctr">
            <a:noAutofit/>
          </a:bodyPr>
          <a:lstStyle>
            <a:lvl1pPr marL="0" indent="0">
              <a:lnSpc>
                <a:spcPct val="100000"/>
              </a:lnSpc>
              <a:buNone/>
              <a:defRPr sz="32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1089811"/>
            <a:ext cx="1484612" cy="690533"/>
          </a:xfrm>
        </p:spPr>
        <p:txBody>
          <a:bodyPr anchor="ctr">
            <a:noAutofit/>
          </a:bodyPr>
          <a:lstStyle>
            <a:lvl1pPr marL="0" indent="0" algn="ctr">
              <a:lnSpc>
                <a:spcPct val="100000"/>
              </a:lnSpc>
              <a:spcBef>
                <a:spcPts val="0"/>
              </a:spcBef>
              <a:buNone/>
              <a:defRPr sz="2800" b="1" kern="100" spc="100" baseline="0">
                <a:solidFill>
                  <a:schemeClr val="bg1"/>
                </a:solidFill>
                <a:latin typeface="ABeeZee" panose="02000000000000000000" pitchFamily="50" charset="0"/>
              </a:defRPr>
            </a:lvl1pPr>
          </a:lstStyle>
          <a:p>
            <a:pPr lvl="0"/>
            <a:r>
              <a:rPr lang="en-US"/>
              <a:t>7.01</a:t>
            </a: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spTree>
    <p:extLst>
      <p:ext uri="{BB962C8B-B14F-4D97-AF65-F5344CB8AC3E}">
        <p14:creationId xmlns:p14="http://schemas.microsoft.com/office/powerpoint/2010/main" val="14840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4177990"/>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7"/>
            <a:ext cx="1613636" cy="40070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B83588BD-0B1B-FF0E-A26A-8F86E806ECEF}"/>
              </a:ext>
            </a:extLst>
          </p:cNvPr>
          <p:cNvSpPr>
            <a:spLocks noGrp="1"/>
          </p:cNvSpPr>
          <p:nvPr>
            <p:ph type="body" sz="quarter" idx="13" hasCustomPrompt="1"/>
          </p:nvPr>
        </p:nvSpPr>
        <p:spPr>
          <a:xfrm>
            <a:off x="610993" y="4823752"/>
            <a:ext cx="1613635" cy="113016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2709531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513490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5267746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 (5 step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581380"/>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493445-7B79-D2A4-A20A-0F835B64563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23AB4570-9DBD-C7AB-8273-696D6A992D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C5FDA7-F402-BE67-762A-83B939A1CBE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610E523-2FDF-861E-B390-33B693CC529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55D58AEF-3AC5-05D0-A159-48EA6B87D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4F55C3AD-C71D-7BF8-82FB-F21941239FE0}"/>
              </a:ext>
            </a:extLst>
          </p:cNvPr>
          <p:cNvSpPr>
            <a:spLocks noGrp="1"/>
          </p:cNvSpPr>
          <p:nvPr>
            <p:ph type="body" sz="quarter" idx="12" hasCustomPrompt="1"/>
          </p:nvPr>
        </p:nvSpPr>
        <p:spPr>
          <a:xfrm>
            <a:off x="610993" y="170917"/>
            <a:ext cx="1613636" cy="1410463"/>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2FBAB520-060F-203C-B4A5-DFD8FE15593E}"/>
              </a:ext>
            </a:extLst>
          </p:cNvPr>
          <p:cNvSpPr>
            <a:spLocks noGrp="1"/>
          </p:cNvSpPr>
          <p:nvPr>
            <p:ph type="body" sz="quarter" idx="13" hasCustomPrompt="1"/>
          </p:nvPr>
        </p:nvSpPr>
        <p:spPr>
          <a:xfrm>
            <a:off x="610993" y="2037012"/>
            <a:ext cx="1613635" cy="395500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D9478D1-590A-6728-D9AC-8819003347B3}"/>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0705965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 (Step 2/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374519"/>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EAD5E2-703A-2433-758F-AB9554C8B3E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C8D68A46-5F11-3B9D-CD19-35A2BF35A8B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AE98A9B0-4524-0C84-72EE-5313E07A0BC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3DC43F7-1EC0-E8CA-C576-816A998ACB2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DF581183-AFBD-F171-9E5B-5B8B1A7DC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01A00479-C41E-DF8B-FF17-4B96A1EA7687}"/>
              </a:ext>
            </a:extLst>
          </p:cNvPr>
          <p:cNvSpPr>
            <a:spLocks noGrp="1"/>
          </p:cNvSpPr>
          <p:nvPr>
            <p:ph type="body" sz="quarter" idx="12" hasCustomPrompt="1"/>
          </p:nvPr>
        </p:nvSpPr>
        <p:spPr>
          <a:xfrm>
            <a:off x="610993" y="170917"/>
            <a:ext cx="1613636" cy="2203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5644A09-40D2-8802-892B-C6DACA5C8DFE}"/>
              </a:ext>
            </a:extLst>
          </p:cNvPr>
          <p:cNvSpPr>
            <a:spLocks noGrp="1"/>
          </p:cNvSpPr>
          <p:nvPr>
            <p:ph type="body" sz="quarter" idx="13" hasCustomPrompt="1"/>
          </p:nvPr>
        </p:nvSpPr>
        <p:spPr>
          <a:xfrm>
            <a:off x="610993" y="2818201"/>
            <a:ext cx="1613635" cy="317381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EDD2BF12-61B2-9007-7A5F-6999D4E484C1}"/>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4863447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reak (Step 3/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164535"/>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815B23-0BCC-06A3-B294-6172A0A77FD2}"/>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D6699C-4242-FC21-34B5-D2A8A89C4C9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70B360F-5AA1-52B2-E272-A86E9336F536}"/>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6CA4665E-013F-F465-7415-BCB47DDF092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AC326A1B-D9F9-74C3-039D-FB82A39E70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31981D6-A8E6-90CF-FC2D-193F80EC07AD}"/>
              </a:ext>
            </a:extLst>
          </p:cNvPr>
          <p:cNvSpPr>
            <a:spLocks noGrp="1"/>
          </p:cNvSpPr>
          <p:nvPr>
            <p:ph type="body" sz="quarter" idx="12" hasCustomPrompt="1"/>
          </p:nvPr>
        </p:nvSpPr>
        <p:spPr>
          <a:xfrm>
            <a:off x="610993" y="170917"/>
            <a:ext cx="1613636" cy="299361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3D47B2E-009D-9642-8CB3-02E91C9887F7}"/>
              </a:ext>
            </a:extLst>
          </p:cNvPr>
          <p:cNvSpPr>
            <a:spLocks noGrp="1"/>
          </p:cNvSpPr>
          <p:nvPr>
            <p:ph type="body" sz="quarter" idx="13" hasCustomPrompt="1"/>
          </p:nvPr>
        </p:nvSpPr>
        <p:spPr>
          <a:xfrm>
            <a:off x="610993" y="3621961"/>
            <a:ext cx="1613635" cy="237005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ECA60A9-4BC9-137E-1152-A4457DE64A32}"/>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4723838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reak (Step 4/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95455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A9C4A7-8421-5E03-CA19-786C809E677D}"/>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0D20FD0E-530C-7B96-6A96-A88E45A7CD4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46C89910-86B4-E2D6-BE35-98F1343D54D8}"/>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F3912CD8-D91F-C73C-F3A5-8670A0D23BD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E007C017-400A-987D-209E-185891FD6E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0F2028-DA9E-461E-E8F9-E7D94D6FED64}"/>
              </a:ext>
            </a:extLst>
          </p:cNvPr>
          <p:cNvSpPr>
            <a:spLocks noGrp="1"/>
          </p:cNvSpPr>
          <p:nvPr>
            <p:ph type="body" sz="quarter" idx="12" hasCustomPrompt="1"/>
          </p:nvPr>
        </p:nvSpPr>
        <p:spPr>
          <a:xfrm>
            <a:off x="610993" y="170917"/>
            <a:ext cx="1613636" cy="37836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FC5829F6-D469-6046-D554-E1E6EF9EF0DB}"/>
              </a:ext>
            </a:extLst>
          </p:cNvPr>
          <p:cNvSpPr>
            <a:spLocks noGrp="1"/>
          </p:cNvSpPr>
          <p:nvPr>
            <p:ph type="body" sz="quarter" idx="13" hasCustomPrompt="1"/>
          </p:nvPr>
        </p:nvSpPr>
        <p:spPr>
          <a:xfrm>
            <a:off x="610993" y="4411979"/>
            <a:ext cx="1613635" cy="15800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61763D45-3193-CC8C-E5B5-AB2FF3929BCC}"/>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9143113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74457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457365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E906A1E9-596D-E06D-C181-4349513B9758}"/>
              </a:ext>
            </a:extLst>
          </p:cNvPr>
          <p:cNvSpPr>
            <a:spLocks noGrp="1"/>
          </p:cNvSpPr>
          <p:nvPr>
            <p:ph type="body" sz="quarter" idx="13" hasCustomPrompt="1"/>
          </p:nvPr>
        </p:nvSpPr>
        <p:spPr>
          <a:xfrm>
            <a:off x="610993" y="5188255"/>
            <a:ext cx="1613635" cy="80376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40407075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53636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3455077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o Tas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8" name="Text Placeholder 7">
            <a:extLst>
              <a:ext uri="{FF2B5EF4-FFF2-40B4-BE49-F238E27FC236}">
                <a16:creationId xmlns:a16="http://schemas.microsoft.com/office/drawing/2014/main" id="{EAA6FE2C-D77E-FDDD-062A-D8975302459B}"/>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9" name="Text Placeholder 7">
            <a:extLst>
              <a:ext uri="{FF2B5EF4-FFF2-40B4-BE49-F238E27FC236}">
                <a16:creationId xmlns:a16="http://schemas.microsoft.com/office/drawing/2014/main" id="{34C28DC3-D5E3-2B3D-69C9-CFD42313858A}"/>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7" name="Freeform: Shape 16">
            <a:extLst>
              <a:ext uri="{FF2B5EF4-FFF2-40B4-BE49-F238E27FC236}">
                <a16:creationId xmlns:a16="http://schemas.microsoft.com/office/drawing/2014/main" id="{D5122B4F-3E71-D71D-567D-49861D4CF683}"/>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18" name="Group 17">
            <a:extLst>
              <a:ext uri="{FF2B5EF4-FFF2-40B4-BE49-F238E27FC236}">
                <a16:creationId xmlns:a16="http://schemas.microsoft.com/office/drawing/2014/main" id="{7E69F0FF-FB8C-A017-CAF6-A2C2C7AD75E8}"/>
              </a:ext>
            </a:extLst>
          </p:cNvPr>
          <p:cNvGrpSpPr/>
          <p:nvPr userDrawn="1"/>
        </p:nvGrpSpPr>
        <p:grpSpPr>
          <a:xfrm>
            <a:off x="10738681" y="343623"/>
            <a:ext cx="841392" cy="759818"/>
            <a:chOff x="10767336" y="447879"/>
            <a:chExt cx="784080" cy="708062"/>
          </a:xfrm>
        </p:grpSpPr>
        <p:sp>
          <p:nvSpPr>
            <p:cNvPr id="20" name="Oval 19">
              <a:extLst>
                <a:ext uri="{FF2B5EF4-FFF2-40B4-BE49-F238E27FC236}">
                  <a16:creationId xmlns:a16="http://schemas.microsoft.com/office/drawing/2014/main" id="{24AAA868-D16E-DE9C-5B76-ACF753817569}"/>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1" name="TextBox 20">
              <a:extLst>
                <a:ext uri="{FF2B5EF4-FFF2-40B4-BE49-F238E27FC236}">
                  <a16:creationId xmlns:a16="http://schemas.microsoft.com/office/drawing/2014/main" id="{A7FC71C5-E296-9ACC-8CF4-49A5664638E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42717392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40499302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 title (2)">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222583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6"/>
            <a:ext cx="1613636" cy="513490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2138264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racy - Prep Talk">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10" name="Group 9">
            <a:extLst>
              <a:ext uri="{FF2B5EF4-FFF2-40B4-BE49-F238E27FC236}">
                <a16:creationId xmlns:a16="http://schemas.microsoft.com/office/drawing/2014/main" id="{A620C235-8A17-CE20-439E-0632DCA81B90}"/>
              </a:ext>
            </a:extLst>
          </p:cNvPr>
          <p:cNvGrpSpPr/>
          <p:nvPr userDrawn="1"/>
        </p:nvGrpSpPr>
        <p:grpSpPr>
          <a:xfrm>
            <a:off x="1429600" y="454624"/>
            <a:ext cx="384663" cy="537813"/>
            <a:chOff x="907187" y="683690"/>
            <a:chExt cx="297787" cy="416348"/>
          </a:xfrm>
          <a:solidFill>
            <a:schemeClr val="tx2"/>
          </a:solidFill>
        </p:grpSpPr>
        <p:sp>
          <p:nvSpPr>
            <p:cNvPr id="11" name="Freeform: Shape 10">
              <a:extLst>
                <a:ext uri="{FF2B5EF4-FFF2-40B4-BE49-F238E27FC236}">
                  <a16:creationId xmlns:a16="http://schemas.microsoft.com/office/drawing/2014/main" id="{BD9F4F00-EAD1-2780-DC7E-306DBBCCE8A1}"/>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70BE72B-2202-6E39-407B-C2A0F4CCF156}"/>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23" name="Group 22">
            <a:extLst>
              <a:ext uri="{FF2B5EF4-FFF2-40B4-BE49-F238E27FC236}">
                <a16:creationId xmlns:a16="http://schemas.microsoft.com/office/drawing/2014/main" id="{65458535-9DB3-88D5-8CFF-EA455C8EAAB4}"/>
              </a:ext>
            </a:extLst>
          </p:cNvPr>
          <p:cNvGrpSpPr/>
          <p:nvPr userDrawn="1"/>
        </p:nvGrpSpPr>
        <p:grpSpPr>
          <a:xfrm>
            <a:off x="270927" y="416540"/>
            <a:ext cx="1144046" cy="603998"/>
            <a:chOff x="270927" y="437088"/>
            <a:chExt cx="1144046" cy="603998"/>
          </a:xfrm>
        </p:grpSpPr>
        <p:grpSp>
          <p:nvGrpSpPr>
            <p:cNvPr id="13" name="Graphic 37">
              <a:extLst>
                <a:ext uri="{FF2B5EF4-FFF2-40B4-BE49-F238E27FC236}">
                  <a16:creationId xmlns:a16="http://schemas.microsoft.com/office/drawing/2014/main" id="{AED945B0-0E79-6821-847B-70BD1E5BFC12}"/>
                </a:ext>
              </a:extLst>
            </p:cNvPr>
            <p:cNvGrpSpPr/>
            <p:nvPr userDrawn="1"/>
          </p:nvGrpSpPr>
          <p:grpSpPr>
            <a:xfrm>
              <a:off x="270927" y="454624"/>
              <a:ext cx="1144046" cy="586462"/>
              <a:chOff x="102693" y="611399"/>
              <a:chExt cx="926699" cy="475045"/>
            </a:xfrm>
            <a:solidFill>
              <a:schemeClr val="bg1"/>
            </a:solidFill>
          </p:grpSpPr>
          <p:sp>
            <p:nvSpPr>
              <p:cNvPr id="14" name="Freeform: Shape 13">
                <a:extLst>
                  <a:ext uri="{FF2B5EF4-FFF2-40B4-BE49-F238E27FC236}">
                    <a16:creationId xmlns:a16="http://schemas.microsoft.com/office/drawing/2014/main" id="{CE5F0841-99C5-6AFF-35C4-CABA82F04BE3}"/>
                  </a:ext>
                </a:extLst>
              </p:cNvPr>
              <p:cNvSpPr/>
              <p:nvPr/>
            </p:nvSpPr>
            <p:spPr>
              <a:xfrm>
                <a:off x="102693" y="611399"/>
                <a:ext cx="694209" cy="475045"/>
              </a:xfrm>
              <a:custGeom>
                <a:avLst/>
                <a:gdLst>
                  <a:gd name="connsiteX0" fmla="*/ 91345 w 614732"/>
                  <a:gd name="connsiteY0" fmla="*/ 118988 h 420659"/>
                  <a:gd name="connsiteX1" fmla="*/ 0 w 614732"/>
                  <a:gd name="connsiteY1" fmla="*/ 200617 h 420659"/>
                  <a:gd name="connsiteX2" fmla="*/ 78867 w 614732"/>
                  <a:gd name="connsiteY2" fmla="*/ 275293 h 420659"/>
                  <a:gd name="connsiteX3" fmla="*/ 127254 w 614732"/>
                  <a:gd name="connsiteY3" fmla="*/ 343111 h 420659"/>
                  <a:gd name="connsiteX4" fmla="*/ 203359 w 614732"/>
                  <a:gd name="connsiteY4" fmla="*/ 332062 h 420659"/>
                  <a:gd name="connsiteX5" fmla="*/ 289179 w 614732"/>
                  <a:gd name="connsiteY5" fmla="*/ 420645 h 420659"/>
                  <a:gd name="connsiteX6" fmla="*/ 363855 w 614732"/>
                  <a:gd name="connsiteY6" fmla="*/ 347302 h 420659"/>
                  <a:gd name="connsiteX7" fmla="*/ 470345 w 614732"/>
                  <a:gd name="connsiteY7" fmla="*/ 365304 h 420659"/>
                  <a:gd name="connsiteX8" fmla="*/ 503587 w 614732"/>
                  <a:gd name="connsiteY8" fmla="*/ 293391 h 420659"/>
                  <a:gd name="connsiteX9" fmla="*/ 614267 w 614732"/>
                  <a:gd name="connsiteY9" fmla="*/ 227001 h 420659"/>
                  <a:gd name="connsiteX10" fmla="*/ 517398 w 614732"/>
                  <a:gd name="connsiteY10" fmla="*/ 146801 h 420659"/>
                  <a:gd name="connsiteX11" fmla="*/ 489775 w 614732"/>
                  <a:gd name="connsiteY11" fmla="*/ 66600 h 420659"/>
                  <a:gd name="connsiteX12" fmla="*/ 392906 w 614732"/>
                  <a:gd name="connsiteY12" fmla="*/ 62409 h 420659"/>
                  <a:gd name="connsiteX13" fmla="*/ 311277 w 614732"/>
                  <a:gd name="connsiteY13" fmla="*/ 21 h 420659"/>
                  <a:gd name="connsiteX14" fmla="*/ 239363 w 614732"/>
                  <a:gd name="connsiteY14" fmla="*/ 58123 h 420659"/>
                  <a:gd name="connsiteX15" fmla="*/ 134207 w 614732"/>
                  <a:gd name="connsiteY15" fmla="*/ 37359 h 420659"/>
                  <a:gd name="connsiteX16" fmla="*/ 91345 w 614732"/>
                  <a:gd name="connsiteY16" fmla="*/ 118988 h 4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732" h="420659">
                    <a:moveTo>
                      <a:pt x="91345" y="118988"/>
                    </a:moveTo>
                    <a:cubicBezTo>
                      <a:pt x="91345" y="118988"/>
                      <a:pt x="2762" y="114892"/>
                      <a:pt x="0" y="200617"/>
                    </a:cubicBezTo>
                    <a:cubicBezTo>
                      <a:pt x="4191" y="282246"/>
                      <a:pt x="78867" y="275293"/>
                      <a:pt x="78867" y="275293"/>
                    </a:cubicBezTo>
                    <a:cubicBezTo>
                      <a:pt x="78867" y="275293"/>
                      <a:pt x="83058" y="329205"/>
                      <a:pt x="127254" y="343111"/>
                    </a:cubicBezTo>
                    <a:cubicBezTo>
                      <a:pt x="171450" y="357018"/>
                      <a:pt x="203359" y="332062"/>
                      <a:pt x="203359" y="332062"/>
                    </a:cubicBezTo>
                    <a:cubicBezTo>
                      <a:pt x="203359" y="332062"/>
                      <a:pt x="199168" y="421978"/>
                      <a:pt x="289179" y="420645"/>
                    </a:cubicBezTo>
                    <a:cubicBezTo>
                      <a:pt x="354235" y="419216"/>
                      <a:pt x="363855" y="347302"/>
                      <a:pt x="363855" y="347302"/>
                    </a:cubicBezTo>
                    <a:cubicBezTo>
                      <a:pt x="363855" y="347302"/>
                      <a:pt x="410909" y="405405"/>
                      <a:pt x="470345" y="365304"/>
                    </a:cubicBezTo>
                    <a:cubicBezTo>
                      <a:pt x="521494" y="334824"/>
                      <a:pt x="503587" y="293391"/>
                      <a:pt x="503587" y="293391"/>
                    </a:cubicBezTo>
                    <a:cubicBezTo>
                      <a:pt x="503587" y="293391"/>
                      <a:pt x="605981" y="332157"/>
                      <a:pt x="614267" y="227001"/>
                    </a:cubicBezTo>
                    <a:cubicBezTo>
                      <a:pt x="622554" y="127370"/>
                      <a:pt x="517398" y="146801"/>
                      <a:pt x="517398" y="146801"/>
                    </a:cubicBezTo>
                    <a:cubicBezTo>
                      <a:pt x="517398" y="146801"/>
                      <a:pt x="533972" y="98414"/>
                      <a:pt x="489775" y="66600"/>
                    </a:cubicBezTo>
                    <a:cubicBezTo>
                      <a:pt x="445580" y="34787"/>
                      <a:pt x="392906" y="62409"/>
                      <a:pt x="392906" y="62409"/>
                    </a:cubicBezTo>
                    <a:cubicBezTo>
                      <a:pt x="392906" y="62314"/>
                      <a:pt x="370808" y="-1313"/>
                      <a:pt x="311277" y="21"/>
                    </a:cubicBezTo>
                    <a:cubicBezTo>
                      <a:pt x="251746" y="1354"/>
                      <a:pt x="239363" y="58123"/>
                      <a:pt x="239363" y="58123"/>
                    </a:cubicBezTo>
                    <a:cubicBezTo>
                      <a:pt x="239363" y="58123"/>
                      <a:pt x="195072" y="2783"/>
                      <a:pt x="134207" y="37359"/>
                    </a:cubicBezTo>
                    <a:cubicBezTo>
                      <a:pt x="87154" y="59457"/>
                      <a:pt x="91345" y="118988"/>
                      <a:pt x="91345" y="118988"/>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9A7ACAD-1BF4-92CA-A343-D9B40357A6ED}"/>
                  </a:ext>
                </a:extLst>
              </p:cNvPr>
              <p:cNvSpPr/>
              <p:nvPr/>
            </p:nvSpPr>
            <p:spPr>
              <a:xfrm>
                <a:off x="846338" y="727343"/>
                <a:ext cx="70485" cy="70485"/>
              </a:xfrm>
              <a:custGeom>
                <a:avLst/>
                <a:gdLst>
                  <a:gd name="connsiteX0" fmla="*/ 70485 w 70485"/>
                  <a:gd name="connsiteY0" fmla="*/ 35242 h 70485"/>
                  <a:gd name="connsiteX1" fmla="*/ 35243 w 70485"/>
                  <a:gd name="connsiteY1" fmla="*/ 70485 h 70485"/>
                  <a:gd name="connsiteX2" fmla="*/ 0 w 70485"/>
                  <a:gd name="connsiteY2" fmla="*/ 35242 h 70485"/>
                  <a:gd name="connsiteX3" fmla="*/ 35243 w 70485"/>
                  <a:gd name="connsiteY3" fmla="*/ 0 h 70485"/>
                  <a:gd name="connsiteX4" fmla="*/ 70485 w 70485"/>
                  <a:gd name="connsiteY4" fmla="*/ 35242 h 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5">
                    <a:moveTo>
                      <a:pt x="70485" y="35242"/>
                    </a:moveTo>
                    <a:cubicBezTo>
                      <a:pt x="70485" y="54706"/>
                      <a:pt x="54706" y="70485"/>
                      <a:pt x="35243" y="70485"/>
                    </a:cubicBezTo>
                    <a:cubicBezTo>
                      <a:pt x="15779" y="70485"/>
                      <a:pt x="0" y="54706"/>
                      <a:pt x="0" y="35242"/>
                    </a:cubicBezTo>
                    <a:cubicBezTo>
                      <a:pt x="0" y="15779"/>
                      <a:pt x="15779" y="0"/>
                      <a:pt x="35243" y="0"/>
                    </a:cubicBezTo>
                    <a:cubicBezTo>
                      <a:pt x="54706" y="0"/>
                      <a:pt x="70485" y="15779"/>
                      <a:pt x="70485" y="35242"/>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43D88A6-7E77-DE42-0FDB-5FDE23012494}"/>
                  </a:ext>
                </a:extLst>
              </p:cNvPr>
              <p:cNvSpPr/>
              <p:nvPr/>
            </p:nvSpPr>
            <p:spPr>
              <a:xfrm>
                <a:off x="981006" y="713496"/>
                <a:ext cx="48386" cy="48386"/>
              </a:xfrm>
              <a:custGeom>
                <a:avLst/>
                <a:gdLst>
                  <a:gd name="connsiteX0" fmla="*/ 48387 w 48386"/>
                  <a:gd name="connsiteY0" fmla="*/ 24193 h 48386"/>
                  <a:gd name="connsiteX1" fmla="*/ 24194 w 48386"/>
                  <a:gd name="connsiteY1" fmla="*/ 48387 h 48386"/>
                  <a:gd name="connsiteX2" fmla="*/ 0 w 48386"/>
                  <a:gd name="connsiteY2" fmla="*/ 24193 h 48386"/>
                  <a:gd name="connsiteX3" fmla="*/ 24194 w 48386"/>
                  <a:gd name="connsiteY3" fmla="*/ 0 h 48386"/>
                  <a:gd name="connsiteX4" fmla="*/ 48387 w 48386"/>
                  <a:gd name="connsiteY4" fmla="*/ 24193 h 4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48386">
                    <a:moveTo>
                      <a:pt x="48387" y="24193"/>
                    </a:moveTo>
                    <a:cubicBezTo>
                      <a:pt x="48387" y="37555"/>
                      <a:pt x="37555" y="48387"/>
                      <a:pt x="24194" y="48387"/>
                    </a:cubicBezTo>
                    <a:cubicBezTo>
                      <a:pt x="10832" y="48387"/>
                      <a:pt x="0" y="37555"/>
                      <a:pt x="0" y="24193"/>
                    </a:cubicBezTo>
                    <a:cubicBezTo>
                      <a:pt x="0" y="10832"/>
                      <a:pt x="10832" y="0"/>
                      <a:pt x="24194" y="0"/>
                    </a:cubicBezTo>
                    <a:cubicBezTo>
                      <a:pt x="37555" y="0"/>
                      <a:pt x="48387" y="10832"/>
                      <a:pt x="48387" y="24193"/>
                    </a:cubicBezTo>
                    <a:close/>
                  </a:path>
                </a:pathLst>
              </a:custGeom>
              <a:grpFill/>
              <a:ln w="0" cap="flat">
                <a:noFill/>
                <a:prstDash val="solid"/>
                <a:miter/>
              </a:ln>
            </p:spPr>
            <p:txBody>
              <a:bodyPr rtlCol="0" anchor="ctr"/>
              <a:lstStyle/>
              <a:p>
                <a:endParaRPr lang="en-GB"/>
              </a:p>
            </p:txBody>
          </p:sp>
        </p:grpSp>
        <p:sp>
          <p:nvSpPr>
            <p:cNvPr id="18" name="TextBox 17">
              <a:extLst>
                <a:ext uri="{FF2B5EF4-FFF2-40B4-BE49-F238E27FC236}">
                  <a16:creationId xmlns:a16="http://schemas.microsoft.com/office/drawing/2014/main" id="{0EE3290A-633A-981C-8196-75445A3BAAC8}"/>
                </a:ext>
              </a:extLst>
            </p:cNvPr>
            <p:cNvSpPr txBox="1"/>
            <p:nvPr userDrawn="1"/>
          </p:nvSpPr>
          <p:spPr>
            <a:xfrm>
              <a:off x="390955" y="437088"/>
              <a:ext cx="615874" cy="534313"/>
            </a:xfrm>
            <a:prstGeom prst="rect">
              <a:avLst/>
            </a:prstGeom>
            <a:noFill/>
          </p:spPr>
          <p:txBody>
            <a:bodyPr wrap="none" rtlCol="0">
              <a:spAutoFit/>
            </a:bodyPr>
            <a:lstStyle/>
            <a:p>
              <a:pPr algn="l">
                <a:lnSpc>
                  <a:spcPct val="130000"/>
                </a:lnSpc>
              </a:pPr>
              <a:r>
                <a:rPr lang="en-US" sz="2400"/>
                <a:t>15</a:t>
              </a:r>
              <a:r>
                <a:rPr lang="en-US" sz="1100"/>
                <a:t>s</a:t>
              </a:r>
              <a:endParaRPr lang="en-GB" sz="1100"/>
            </a:p>
          </p:txBody>
        </p:sp>
      </p:grpSp>
      <p:sp>
        <p:nvSpPr>
          <p:cNvPr id="19" name="Rectangle 1">
            <a:extLst>
              <a:ext uri="{FF2B5EF4-FFF2-40B4-BE49-F238E27FC236}">
                <a16:creationId xmlns:a16="http://schemas.microsoft.com/office/drawing/2014/main" id="{FBD701AB-4BD1-F0F4-4154-4A362598EC64}"/>
              </a:ext>
            </a:extLst>
          </p:cNvPr>
          <p:cNvSpPr/>
          <p:nvPr userDrawn="1"/>
        </p:nvSpPr>
        <p:spPr>
          <a:xfrm flipH="1">
            <a:off x="10563225" y="5225088"/>
            <a:ext cx="1628772" cy="1134748"/>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marR="0" lvl="3"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a:ea typeface="+mn-ea"/>
              <a:cs typeface="+mn-cs"/>
            </a:endParaRPr>
          </a:p>
        </p:txBody>
      </p:sp>
      <p:grpSp>
        <p:nvGrpSpPr>
          <p:cNvPr id="22" name="Group 21">
            <a:extLst>
              <a:ext uri="{FF2B5EF4-FFF2-40B4-BE49-F238E27FC236}">
                <a16:creationId xmlns:a16="http://schemas.microsoft.com/office/drawing/2014/main" id="{96C28812-B190-B951-33EC-76B7FBA7B3F9}"/>
              </a:ext>
            </a:extLst>
          </p:cNvPr>
          <p:cNvGrpSpPr/>
          <p:nvPr userDrawn="1"/>
        </p:nvGrpSpPr>
        <p:grpSpPr>
          <a:xfrm>
            <a:off x="10937115" y="5336653"/>
            <a:ext cx="911619" cy="911619"/>
            <a:chOff x="10937115" y="5322695"/>
            <a:chExt cx="911619" cy="911619"/>
          </a:xfrm>
        </p:grpSpPr>
        <p:sp>
          <p:nvSpPr>
            <p:cNvPr id="20" name="Oval 19">
              <a:extLst>
                <a:ext uri="{FF2B5EF4-FFF2-40B4-BE49-F238E27FC236}">
                  <a16:creationId xmlns:a16="http://schemas.microsoft.com/office/drawing/2014/main" id="{9FF3CE86-60EB-1ABE-1D31-75BEFAF5B2AD}"/>
                </a:ext>
              </a:extLst>
            </p:cNvPr>
            <p:cNvSpPr/>
            <p:nvPr userDrawn="1"/>
          </p:nvSpPr>
          <p:spPr>
            <a:xfrm>
              <a:off x="10937115" y="5322695"/>
              <a:ext cx="911619" cy="911619"/>
            </a:xfrm>
            <a:prstGeom prst="ellipse">
              <a:avLst/>
            </a:prstGeom>
            <a:solidFill>
              <a:srgbClr val="FFFFE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itchFamily="2" charset="0"/>
                <a:ea typeface="+mn-ea"/>
                <a:cs typeface="+mn-cs"/>
              </a:endParaRPr>
            </a:p>
          </p:txBody>
        </p:sp>
        <p:pic>
          <p:nvPicPr>
            <p:cNvPr id="21" name="Picture 20">
              <a:extLst>
                <a:ext uri="{FF2B5EF4-FFF2-40B4-BE49-F238E27FC236}">
                  <a16:creationId xmlns:a16="http://schemas.microsoft.com/office/drawing/2014/main" id="{82FE31A7-E3D7-F466-D226-2B7DEB991F0E}"/>
                </a:ext>
              </a:extLst>
            </p:cNvPr>
            <p:cNvPicPr>
              <a:picLocks noChangeAspect="1"/>
            </p:cNvPicPr>
            <p:nvPr userDrawn="1"/>
          </p:nvPicPr>
          <p:blipFill>
            <a:blip r:embed="rId3"/>
            <a:stretch>
              <a:fillRect/>
            </a:stretch>
          </p:blipFill>
          <p:spPr>
            <a:xfrm>
              <a:off x="11023920" y="5409500"/>
              <a:ext cx="738008" cy="738008"/>
            </a:xfrm>
            <a:prstGeom prst="rect">
              <a:avLst/>
            </a:prstGeom>
          </p:spPr>
        </p:pic>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Prep Talk:</a:t>
            </a:r>
          </a:p>
        </p:txBody>
      </p:sp>
    </p:spTree>
    <p:extLst>
      <p:ext uri="{BB962C8B-B14F-4D97-AF65-F5344CB8AC3E}">
        <p14:creationId xmlns:p14="http://schemas.microsoft.com/office/powerpoint/2010/main" val="2163552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Oracy - Tracking Trio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Tracking Trios:</a:t>
            </a:r>
          </a:p>
        </p:txBody>
      </p:sp>
      <p:sp>
        <p:nvSpPr>
          <p:cNvPr id="19" name="Rectangle 1">
            <a:extLst>
              <a:ext uri="{FF2B5EF4-FFF2-40B4-BE49-F238E27FC236}">
                <a16:creationId xmlns:a16="http://schemas.microsoft.com/office/drawing/2014/main" id="{FBD701AB-4BD1-F0F4-4154-4A362598EC64}"/>
              </a:ext>
            </a:extLst>
          </p:cNvPr>
          <p:cNvSpPr/>
          <p:nvPr userDrawn="1"/>
        </p:nvSpPr>
        <p:spPr>
          <a:xfrm flipH="1">
            <a:off x="10563225" y="5225088"/>
            <a:ext cx="1628772" cy="1134748"/>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marR="0" lvl="3"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a:ea typeface="+mn-ea"/>
              <a:cs typeface="+mn-cs"/>
            </a:endParaRPr>
          </a:p>
        </p:txBody>
      </p:sp>
      <p:grpSp>
        <p:nvGrpSpPr>
          <p:cNvPr id="22" name="Group 21">
            <a:extLst>
              <a:ext uri="{FF2B5EF4-FFF2-40B4-BE49-F238E27FC236}">
                <a16:creationId xmlns:a16="http://schemas.microsoft.com/office/drawing/2014/main" id="{96C28812-B190-B951-33EC-76B7FBA7B3F9}"/>
              </a:ext>
            </a:extLst>
          </p:cNvPr>
          <p:cNvGrpSpPr/>
          <p:nvPr userDrawn="1"/>
        </p:nvGrpSpPr>
        <p:grpSpPr>
          <a:xfrm>
            <a:off x="10937115" y="5336653"/>
            <a:ext cx="911619" cy="911619"/>
            <a:chOff x="10937115" y="5322695"/>
            <a:chExt cx="911619" cy="911619"/>
          </a:xfrm>
        </p:grpSpPr>
        <p:sp>
          <p:nvSpPr>
            <p:cNvPr id="20" name="Oval 19">
              <a:extLst>
                <a:ext uri="{FF2B5EF4-FFF2-40B4-BE49-F238E27FC236}">
                  <a16:creationId xmlns:a16="http://schemas.microsoft.com/office/drawing/2014/main" id="{9FF3CE86-60EB-1ABE-1D31-75BEFAF5B2AD}"/>
                </a:ext>
              </a:extLst>
            </p:cNvPr>
            <p:cNvSpPr/>
            <p:nvPr userDrawn="1"/>
          </p:nvSpPr>
          <p:spPr>
            <a:xfrm>
              <a:off x="10937115" y="5322695"/>
              <a:ext cx="911619" cy="911619"/>
            </a:xfrm>
            <a:prstGeom prst="ellipse">
              <a:avLst/>
            </a:prstGeom>
            <a:solidFill>
              <a:srgbClr val="FFFFE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itchFamily="2" charset="0"/>
                <a:ea typeface="+mn-ea"/>
                <a:cs typeface="+mn-cs"/>
              </a:endParaRPr>
            </a:p>
          </p:txBody>
        </p:sp>
        <p:pic>
          <p:nvPicPr>
            <p:cNvPr id="21" name="Picture 20">
              <a:extLst>
                <a:ext uri="{FF2B5EF4-FFF2-40B4-BE49-F238E27FC236}">
                  <a16:creationId xmlns:a16="http://schemas.microsoft.com/office/drawing/2014/main" id="{82FE31A7-E3D7-F466-D226-2B7DEB991F0E}"/>
                </a:ext>
              </a:extLst>
            </p:cNvPr>
            <p:cNvPicPr>
              <a:picLocks noChangeAspect="1"/>
            </p:cNvPicPr>
            <p:nvPr userDrawn="1"/>
          </p:nvPicPr>
          <p:blipFill>
            <a:blip r:embed="rId3"/>
            <a:stretch>
              <a:fillRect/>
            </a:stretch>
          </p:blipFill>
          <p:spPr>
            <a:xfrm>
              <a:off x="11023920" y="5409500"/>
              <a:ext cx="738008" cy="738008"/>
            </a:xfrm>
            <a:prstGeom prst="rect">
              <a:avLst/>
            </a:prstGeom>
          </p:spPr>
        </p:pic>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pSp>
        <p:nvGrpSpPr>
          <p:cNvPr id="49" name="Group 48">
            <a:extLst>
              <a:ext uri="{FF2B5EF4-FFF2-40B4-BE49-F238E27FC236}">
                <a16:creationId xmlns:a16="http://schemas.microsoft.com/office/drawing/2014/main" id="{8A324F0E-C6A5-8FEC-B8B3-62727E23B588}"/>
              </a:ext>
            </a:extLst>
          </p:cNvPr>
          <p:cNvGrpSpPr/>
          <p:nvPr userDrawn="1"/>
        </p:nvGrpSpPr>
        <p:grpSpPr>
          <a:xfrm>
            <a:off x="191106" y="458964"/>
            <a:ext cx="1723712" cy="559724"/>
            <a:chOff x="191106" y="443974"/>
            <a:chExt cx="1723712" cy="559724"/>
          </a:xfrm>
        </p:grpSpPr>
        <p:grpSp>
          <p:nvGrpSpPr>
            <p:cNvPr id="47" name="Group 46">
              <a:extLst>
                <a:ext uri="{FF2B5EF4-FFF2-40B4-BE49-F238E27FC236}">
                  <a16:creationId xmlns:a16="http://schemas.microsoft.com/office/drawing/2014/main" id="{252F1CC2-22B7-5D1E-0DED-67871FE732D6}"/>
                </a:ext>
              </a:extLst>
            </p:cNvPr>
            <p:cNvGrpSpPr/>
            <p:nvPr userDrawn="1"/>
          </p:nvGrpSpPr>
          <p:grpSpPr>
            <a:xfrm>
              <a:off x="610996" y="587350"/>
              <a:ext cx="297787" cy="416348"/>
              <a:chOff x="576836" y="627232"/>
              <a:chExt cx="297787" cy="416348"/>
            </a:xfrm>
          </p:grpSpPr>
          <p:sp>
            <p:nvSpPr>
              <p:cNvPr id="34" name="Freeform: Shape 33">
                <a:extLst>
                  <a:ext uri="{FF2B5EF4-FFF2-40B4-BE49-F238E27FC236}">
                    <a16:creationId xmlns:a16="http://schemas.microsoft.com/office/drawing/2014/main" id="{627B3A74-7D07-ECE6-E89C-081389B298D9}"/>
                  </a:ext>
                </a:extLst>
              </p:cNvPr>
              <p:cNvSpPr/>
              <p:nvPr/>
            </p:nvSpPr>
            <p:spPr>
              <a:xfrm>
                <a:off x="638177" y="627232"/>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solidFill>
                <a:srgbClr val="FFFFE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1F09D96-8730-2A03-2684-6E3C979519AF}"/>
                  </a:ext>
                </a:extLst>
              </p:cNvPr>
              <p:cNvSpPr/>
              <p:nvPr/>
            </p:nvSpPr>
            <p:spPr>
              <a:xfrm>
                <a:off x="576836"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49"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ACE173A7-1991-9DDD-8F5F-5B5A9E6AA8BD}"/>
                </a:ext>
              </a:extLst>
            </p:cNvPr>
            <p:cNvGrpSpPr/>
            <p:nvPr userDrawn="1"/>
          </p:nvGrpSpPr>
          <p:grpSpPr>
            <a:xfrm>
              <a:off x="1195916" y="587350"/>
              <a:ext cx="297787" cy="416348"/>
              <a:chOff x="1252253" y="627232"/>
              <a:chExt cx="297787" cy="416348"/>
            </a:xfrm>
          </p:grpSpPr>
          <p:sp>
            <p:nvSpPr>
              <p:cNvPr id="36" name="Freeform: Shape 35">
                <a:extLst>
                  <a:ext uri="{FF2B5EF4-FFF2-40B4-BE49-F238E27FC236}">
                    <a16:creationId xmlns:a16="http://schemas.microsoft.com/office/drawing/2014/main" id="{531E6111-53C2-86B1-E183-7CB76AA3F8F5}"/>
                  </a:ext>
                </a:extLst>
              </p:cNvPr>
              <p:cNvSpPr/>
              <p:nvPr/>
            </p:nvSpPr>
            <p:spPr>
              <a:xfrm>
                <a:off x="1313594" y="627232"/>
                <a:ext cx="178879" cy="178879"/>
              </a:xfrm>
              <a:custGeom>
                <a:avLst/>
                <a:gdLst>
                  <a:gd name="connsiteX0" fmla="*/ 178880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79"/>
                      <a:pt x="89440" y="178879"/>
                    </a:cubicBezTo>
                    <a:cubicBezTo>
                      <a:pt x="40044" y="178879"/>
                      <a:pt x="0" y="138836"/>
                      <a:pt x="0" y="89440"/>
                    </a:cubicBezTo>
                    <a:cubicBezTo>
                      <a:pt x="0" y="40044"/>
                      <a:pt x="40044" y="0"/>
                      <a:pt x="89440" y="0"/>
                    </a:cubicBezTo>
                    <a:cubicBezTo>
                      <a:pt x="138836" y="0"/>
                      <a:pt x="178880" y="40044"/>
                      <a:pt x="178880" y="89440"/>
                    </a:cubicBezTo>
                    <a:close/>
                  </a:path>
                </a:pathLst>
              </a:custGeom>
              <a:solidFill>
                <a:srgbClr val="FFFFE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CBA37ED-5529-499E-BE10-9C579BCBB684}"/>
                  </a:ext>
                </a:extLst>
              </p:cNvPr>
              <p:cNvSpPr/>
              <p:nvPr/>
            </p:nvSpPr>
            <p:spPr>
              <a:xfrm>
                <a:off x="1252253"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A1DC1194-66CB-05C2-9178-EC75C17A0B86}"/>
                </a:ext>
              </a:extLst>
            </p:cNvPr>
            <p:cNvGrpSpPr/>
            <p:nvPr userDrawn="1"/>
          </p:nvGrpSpPr>
          <p:grpSpPr>
            <a:xfrm>
              <a:off x="903456" y="492386"/>
              <a:ext cx="297787" cy="416348"/>
              <a:chOff x="919831" y="532268"/>
              <a:chExt cx="297787" cy="416348"/>
            </a:xfrm>
            <a:solidFill>
              <a:schemeClr val="tx2"/>
            </a:solidFill>
          </p:grpSpPr>
          <p:sp>
            <p:nvSpPr>
              <p:cNvPr id="38" name="Freeform: Shape 37">
                <a:extLst>
                  <a:ext uri="{FF2B5EF4-FFF2-40B4-BE49-F238E27FC236}">
                    <a16:creationId xmlns:a16="http://schemas.microsoft.com/office/drawing/2014/main" id="{1FBCDF37-A524-511F-83C8-8097FA56B3DC}"/>
                  </a:ext>
                </a:extLst>
              </p:cNvPr>
              <p:cNvSpPr/>
              <p:nvPr/>
            </p:nvSpPr>
            <p:spPr>
              <a:xfrm>
                <a:off x="981172" y="532268"/>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4"/>
                      <a:pt x="178880" y="89440"/>
                    </a:cubicBezTo>
                    <a:close/>
                  </a:path>
                </a:pathLst>
              </a:custGeom>
              <a:grp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AFF8465-8074-6D4B-3D01-E133BCC3BD3A}"/>
                  </a:ext>
                </a:extLst>
              </p:cNvPr>
              <p:cNvSpPr/>
              <p:nvPr/>
            </p:nvSpPr>
            <p:spPr>
              <a:xfrm>
                <a:off x="919831" y="698003"/>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3"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sp>
          <p:nvSpPr>
            <p:cNvPr id="44" name="Freeform: Shape 43">
              <a:extLst>
                <a:ext uri="{FF2B5EF4-FFF2-40B4-BE49-F238E27FC236}">
                  <a16:creationId xmlns:a16="http://schemas.microsoft.com/office/drawing/2014/main" id="{A38D1FDF-9952-EA44-EA7B-2C34C60DF479}"/>
                </a:ext>
              </a:extLst>
            </p:cNvPr>
            <p:cNvSpPr/>
            <p:nvPr/>
          </p:nvSpPr>
          <p:spPr>
            <a:xfrm>
              <a:off x="191106" y="443974"/>
              <a:ext cx="432000" cy="278701"/>
            </a:xfrm>
            <a:custGeom>
              <a:avLst/>
              <a:gdLst>
                <a:gd name="connsiteX0" fmla="*/ 34100 w 459486"/>
                <a:gd name="connsiteY0" fmla="*/ 0 h 278701"/>
                <a:gd name="connsiteX1" fmla="*/ 330041 w 459486"/>
                <a:gd name="connsiteY1" fmla="*/ 0 h 278701"/>
                <a:gd name="connsiteX2" fmla="*/ 364141 w 459486"/>
                <a:gd name="connsiteY2" fmla="*/ 34100 h 278701"/>
                <a:gd name="connsiteX3" fmla="*/ 364141 w 459486"/>
                <a:gd name="connsiteY3" fmla="*/ 160592 h 278701"/>
                <a:gd name="connsiteX4" fmla="*/ 459486 w 459486"/>
                <a:gd name="connsiteY4" fmla="*/ 259651 h 278701"/>
                <a:gd name="connsiteX5" fmla="*/ 364141 w 459486"/>
                <a:gd name="connsiteY5" fmla="*/ 232696 h 278701"/>
                <a:gd name="connsiteX6" fmla="*/ 364141 w 459486"/>
                <a:gd name="connsiteY6" fmla="*/ 244602 h 278701"/>
                <a:gd name="connsiteX7" fmla="*/ 330041 w 459486"/>
                <a:gd name="connsiteY7" fmla="*/ 278701 h 278701"/>
                <a:gd name="connsiteX8" fmla="*/ 34100 w 459486"/>
                <a:gd name="connsiteY8" fmla="*/ 278701 h 278701"/>
                <a:gd name="connsiteX9" fmla="*/ 0 w 459486"/>
                <a:gd name="connsiteY9" fmla="*/ 244602 h 278701"/>
                <a:gd name="connsiteX10" fmla="*/ 0 w 459486"/>
                <a:gd name="connsiteY10" fmla="*/ 34100 h 278701"/>
                <a:gd name="connsiteX11" fmla="*/ 34100 w 459486"/>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6" h="278701">
                  <a:moveTo>
                    <a:pt x="34100" y="0"/>
                  </a:moveTo>
                  <a:lnTo>
                    <a:pt x="330041" y="0"/>
                  </a:lnTo>
                  <a:cubicBezTo>
                    <a:pt x="348806" y="0"/>
                    <a:pt x="364141" y="15335"/>
                    <a:pt x="364141" y="34100"/>
                  </a:cubicBezTo>
                  <a:lnTo>
                    <a:pt x="364141" y="160592"/>
                  </a:lnTo>
                  <a:cubicBezTo>
                    <a:pt x="364141" y="160592"/>
                    <a:pt x="459486" y="259651"/>
                    <a:pt x="459486" y="259651"/>
                  </a:cubicBezTo>
                  <a:lnTo>
                    <a:pt x="364141" y="232696"/>
                  </a:lnTo>
                  <a:lnTo>
                    <a:pt x="364141" y="244602"/>
                  </a:lnTo>
                  <a:cubicBezTo>
                    <a:pt x="364141" y="263366"/>
                    <a:pt x="348806" y="278701"/>
                    <a:pt x="330041" y="278701"/>
                  </a:cubicBezTo>
                  <a:lnTo>
                    <a:pt x="34100" y="278701"/>
                  </a:lnTo>
                  <a:cubicBezTo>
                    <a:pt x="15335" y="278701"/>
                    <a:pt x="0" y="263366"/>
                    <a:pt x="0" y="244602"/>
                  </a:cubicBezTo>
                  <a:lnTo>
                    <a:pt x="0" y="34100"/>
                  </a:lnTo>
                  <a:cubicBezTo>
                    <a:pt x="0" y="15335"/>
                    <a:pt x="15335" y="0"/>
                    <a:pt x="34100" y="0"/>
                  </a:cubicBezTo>
                  <a:close/>
                </a:path>
              </a:pathLst>
            </a:custGeom>
            <a:solidFill>
              <a:srgbClr val="FFFFEF"/>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B2B79E2-FB23-8C81-AD0F-C36D47B1D2FB}"/>
                </a:ext>
              </a:extLst>
            </p:cNvPr>
            <p:cNvSpPr/>
            <p:nvPr/>
          </p:nvSpPr>
          <p:spPr>
            <a:xfrm>
              <a:off x="1482818" y="443974"/>
              <a:ext cx="432000" cy="278701"/>
            </a:xfrm>
            <a:custGeom>
              <a:avLst/>
              <a:gdLst>
                <a:gd name="connsiteX0" fmla="*/ 425386 w 459485"/>
                <a:gd name="connsiteY0" fmla="*/ 0 h 278701"/>
                <a:gd name="connsiteX1" fmla="*/ 129445 w 459485"/>
                <a:gd name="connsiteY1" fmla="*/ 0 h 278701"/>
                <a:gd name="connsiteX2" fmla="*/ 95345 w 459485"/>
                <a:gd name="connsiteY2" fmla="*/ 34100 h 278701"/>
                <a:gd name="connsiteX3" fmla="*/ 95345 w 459485"/>
                <a:gd name="connsiteY3" fmla="*/ 160592 h 278701"/>
                <a:gd name="connsiteX4" fmla="*/ 0 w 459485"/>
                <a:gd name="connsiteY4" fmla="*/ 259651 h 278701"/>
                <a:gd name="connsiteX5" fmla="*/ 95345 w 459485"/>
                <a:gd name="connsiteY5" fmla="*/ 232696 h 278701"/>
                <a:gd name="connsiteX6" fmla="*/ 95345 w 459485"/>
                <a:gd name="connsiteY6" fmla="*/ 244602 h 278701"/>
                <a:gd name="connsiteX7" fmla="*/ 129445 w 459485"/>
                <a:gd name="connsiteY7" fmla="*/ 278701 h 278701"/>
                <a:gd name="connsiteX8" fmla="*/ 425386 w 459485"/>
                <a:gd name="connsiteY8" fmla="*/ 278701 h 278701"/>
                <a:gd name="connsiteX9" fmla="*/ 459486 w 459485"/>
                <a:gd name="connsiteY9" fmla="*/ 244602 h 278701"/>
                <a:gd name="connsiteX10" fmla="*/ 459486 w 459485"/>
                <a:gd name="connsiteY10" fmla="*/ 34100 h 278701"/>
                <a:gd name="connsiteX11" fmla="*/ 425386 w 459485"/>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5" h="278701">
                  <a:moveTo>
                    <a:pt x="425386" y="0"/>
                  </a:moveTo>
                  <a:lnTo>
                    <a:pt x="129445" y="0"/>
                  </a:lnTo>
                  <a:cubicBezTo>
                    <a:pt x="110680" y="0"/>
                    <a:pt x="95345" y="15335"/>
                    <a:pt x="95345" y="34100"/>
                  </a:cubicBezTo>
                  <a:lnTo>
                    <a:pt x="95345" y="160592"/>
                  </a:lnTo>
                  <a:lnTo>
                    <a:pt x="0" y="259651"/>
                  </a:lnTo>
                  <a:lnTo>
                    <a:pt x="95345" y="232696"/>
                  </a:lnTo>
                  <a:lnTo>
                    <a:pt x="95345" y="244602"/>
                  </a:lnTo>
                  <a:cubicBezTo>
                    <a:pt x="95345" y="263366"/>
                    <a:pt x="110680" y="278701"/>
                    <a:pt x="129445" y="278701"/>
                  </a:cubicBezTo>
                  <a:lnTo>
                    <a:pt x="425386" y="278701"/>
                  </a:lnTo>
                  <a:cubicBezTo>
                    <a:pt x="444151" y="278701"/>
                    <a:pt x="459486" y="263366"/>
                    <a:pt x="459486" y="244602"/>
                  </a:cubicBezTo>
                  <a:lnTo>
                    <a:pt x="459486" y="34100"/>
                  </a:lnTo>
                  <a:cubicBezTo>
                    <a:pt x="459486" y="15335"/>
                    <a:pt x="444151" y="0"/>
                    <a:pt x="425386" y="0"/>
                  </a:cubicBezTo>
                  <a:close/>
                </a:path>
              </a:pathLst>
            </a:custGeom>
            <a:solidFill>
              <a:srgbClr val="FFFFEF"/>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6441793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racy - Think Pair Shar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Think Pair Share:</a:t>
            </a:r>
          </a:p>
        </p:txBody>
      </p:sp>
      <p:sp>
        <p:nvSpPr>
          <p:cNvPr id="19" name="Rectangle 1">
            <a:extLst>
              <a:ext uri="{FF2B5EF4-FFF2-40B4-BE49-F238E27FC236}">
                <a16:creationId xmlns:a16="http://schemas.microsoft.com/office/drawing/2014/main" id="{FBD701AB-4BD1-F0F4-4154-4A362598EC64}"/>
              </a:ext>
            </a:extLst>
          </p:cNvPr>
          <p:cNvSpPr/>
          <p:nvPr userDrawn="1"/>
        </p:nvSpPr>
        <p:spPr>
          <a:xfrm flipH="1">
            <a:off x="10563225" y="5225088"/>
            <a:ext cx="1628772" cy="1134748"/>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marR="0" lvl="3"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a:ea typeface="+mn-ea"/>
              <a:cs typeface="+mn-cs"/>
            </a:endParaRPr>
          </a:p>
        </p:txBody>
      </p:sp>
      <p:grpSp>
        <p:nvGrpSpPr>
          <p:cNvPr id="22" name="Group 21">
            <a:extLst>
              <a:ext uri="{FF2B5EF4-FFF2-40B4-BE49-F238E27FC236}">
                <a16:creationId xmlns:a16="http://schemas.microsoft.com/office/drawing/2014/main" id="{96C28812-B190-B951-33EC-76B7FBA7B3F9}"/>
              </a:ext>
            </a:extLst>
          </p:cNvPr>
          <p:cNvGrpSpPr/>
          <p:nvPr userDrawn="1"/>
        </p:nvGrpSpPr>
        <p:grpSpPr>
          <a:xfrm>
            <a:off x="10937115" y="5336653"/>
            <a:ext cx="911619" cy="911619"/>
            <a:chOff x="10937115" y="5322695"/>
            <a:chExt cx="911619" cy="911619"/>
          </a:xfrm>
        </p:grpSpPr>
        <p:sp>
          <p:nvSpPr>
            <p:cNvPr id="20" name="Oval 19">
              <a:extLst>
                <a:ext uri="{FF2B5EF4-FFF2-40B4-BE49-F238E27FC236}">
                  <a16:creationId xmlns:a16="http://schemas.microsoft.com/office/drawing/2014/main" id="{9FF3CE86-60EB-1ABE-1D31-75BEFAF5B2AD}"/>
                </a:ext>
              </a:extLst>
            </p:cNvPr>
            <p:cNvSpPr/>
            <p:nvPr userDrawn="1"/>
          </p:nvSpPr>
          <p:spPr>
            <a:xfrm>
              <a:off x="10937115" y="5322695"/>
              <a:ext cx="911619" cy="911619"/>
            </a:xfrm>
            <a:prstGeom prst="ellipse">
              <a:avLst/>
            </a:prstGeom>
            <a:solidFill>
              <a:srgbClr val="FFFFE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itchFamily="2" charset="0"/>
                <a:ea typeface="+mn-ea"/>
                <a:cs typeface="+mn-cs"/>
              </a:endParaRPr>
            </a:p>
          </p:txBody>
        </p:sp>
        <p:pic>
          <p:nvPicPr>
            <p:cNvPr id="21" name="Picture 20">
              <a:extLst>
                <a:ext uri="{FF2B5EF4-FFF2-40B4-BE49-F238E27FC236}">
                  <a16:creationId xmlns:a16="http://schemas.microsoft.com/office/drawing/2014/main" id="{82FE31A7-E3D7-F466-D226-2B7DEB991F0E}"/>
                </a:ext>
              </a:extLst>
            </p:cNvPr>
            <p:cNvPicPr>
              <a:picLocks noChangeAspect="1"/>
            </p:cNvPicPr>
            <p:nvPr userDrawn="1"/>
          </p:nvPicPr>
          <p:blipFill>
            <a:blip r:embed="rId3"/>
            <a:stretch>
              <a:fillRect/>
            </a:stretch>
          </p:blipFill>
          <p:spPr>
            <a:xfrm>
              <a:off x="11023920" y="5409500"/>
              <a:ext cx="738008" cy="738008"/>
            </a:xfrm>
            <a:prstGeom prst="rect">
              <a:avLst/>
            </a:prstGeom>
          </p:spPr>
        </p:pic>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pSp>
        <p:nvGrpSpPr>
          <p:cNvPr id="8" name="Group 7">
            <a:extLst>
              <a:ext uri="{FF2B5EF4-FFF2-40B4-BE49-F238E27FC236}">
                <a16:creationId xmlns:a16="http://schemas.microsoft.com/office/drawing/2014/main" id="{9C49C71D-D89C-25DC-5CB8-E9795CB45A8F}"/>
              </a:ext>
            </a:extLst>
          </p:cNvPr>
          <p:cNvGrpSpPr/>
          <p:nvPr userDrawn="1"/>
        </p:nvGrpSpPr>
        <p:grpSpPr>
          <a:xfrm>
            <a:off x="131930" y="428256"/>
            <a:ext cx="1816667" cy="592557"/>
            <a:chOff x="131930" y="428256"/>
            <a:chExt cx="1816667" cy="592557"/>
          </a:xfrm>
        </p:grpSpPr>
        <p:grpSp>
          <p:nvGrpSpPr>
            <p:cNvPr id="10" name="Graphic 31">
              <a:extLst>
                <a:ext uri="{FF2B5EF4-FFF2-40B4-BE49-F238E27FC236}">
                  <a16:creationId xmlns:a16="http://schemas.microsoft.com/office/drawing/2014/main" id="{18047A64-5F00-F472-A96F-39A213F6D9A6}"/>
                </a:ext>
              </a:extLst>
            </p:cNvPr>
            <p:cNvGrpSpPr/>
            <p:nvPr/>
          </p:nvGrpSpPr>
          <p:grpSpPr>
            <a:xfrm>
              <a:off x="131930" y="688383"/>
              <a:ext cx="233766" cy="326906"/>
              <a:chOff x="131930" y="688383"/>
              <a:chExt cx="233766" cy="326906"/>
            </a:xfrm>
            <a:solidFill>
              <a:schemeClr val="tx2"/>
            </a:solidFill>
          </p:grpSpPr>
          <p:sp>
            <p:nvSpPr>
              <p:cNvPr id="61" name="Freeform: Shape 60">
                <a:extLst>
                  <a:ext uri="{FF2B5EF4-FFF2-40B4-BE49-F238E27FC236}">
                    <a16:creationId xmlns:a16="http://schemas.microsoft.com/office/drawing/2014/main" id="{0026A75E-CC2E-CE3B-ACB0-DA4F039D7EAD}"/>
                  </a:ext>
                </a:extLst>
              </p:cNvPr>
              <p:cNvSpPr/>
              <p:nvPr/>
            </p:nvSpPr>
            <p:spPr>
              <a:xfrm>
                <a:off x="180031" y="688383"/>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0676A56-F047-954A-196B-39B2A2517D9C}"/>
                  </a:ext>
                </a:extLst>
              </p:cNvPr>
              <p:cNvSpPr/>
              <p:nvPr/>
            </p:nvSpPr>
            <p:spPr>
              <a:xfrm>
                <a:off x="131930" y="818495"/>
                <a:ext cx="233766" cy="196794"/>
              </a:xfrm>
              <a:custGeom>
                <a:avLst/>
                <a:gdLst>
                  <a:gd name="connsiteX0" fmla="*/ 0 w 233766"/>
                  <a:gd name="connsiteY0" fmla="*/ 146399 h 196794"/>
                  <a:gd name="connsiteX1" fmla="*/ 116110 w 233766"/>
                  <a:gd name="connsiteY1" fmla="*/ 0 h 196794"/>
                  <a:gd name="connsiteX2" fmla="*/ 233744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0"/>
                    </a:cubicBezTo>
                    <a:cubicBezTo>
                      <a:pt x="232981" y="161258"/>
                      <a:pt x="177546" y="196024"/>
                      <a:pt x="119063" y="196787"/>
                    </a:cubicBezTo>
                    <a:cubicBezTo>
                      <a:pt x="36195" y="197548"/>
                      <a:pt x="0" y="146494"/>
                      <a:pt x="0" y="146494"/>
                    </a:cubicBezTo>
                    <a:close/>
                  </a:path>
                </a:pathLst>
              </a:custGeom>
              <a:grpFill/>
              <a:ln w="0"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6B312070-7ABB-140C-D837-30BB74C491FB}"/>
                </a:ext>
              </a:extLst>
            </p:cNvPr>
            <p:cNvGrpSpPr/>
            <p:nvPr userDrawn="1"/>
          </p:nvGrpSpPr>
          <p:grpSpPr>
            <a:xfrm>
              <a:off x="505434" y="428410"/>
              <a:ext cx="455935" cy="588403"/>
              <a:chOff x="476593" y="428410"/>
              <a:chExt cx="455935" cy="588403"/>
            </a:xfrm>
          </p:grpSpPr>
          <p:grpSp>
            <p:nvGrpSpPr>
              <p:cNvPr id="54" name="Graphic 31">
                <a:extLst>
                  <a:ext uri="{FF2B5EF4-FFF2-40B4-BE49-F238E27FC236}">
                    <a16:creationId xmlns:a16="http://schemas.microsoft.com/office/drawing/2014/main" id="{E6C3A8E3-EF15-84CE-5D33-9273CB7EAFDF}"/>
                  </a:ext>
                </a:extLst>
              </p:cNvPr>
              <p:cNvGrpSpPr/>
              <p:nvPr/>
            </p:nvGrpSpPr>
            <p:grpSpPr>
              <a:xfrm>
                <a:off x="698762" y="689241"/>
                <a:ext cx="233766" cy="327001"/>
                <a:chOff x="698762" y="689241"/>
                <a:chExt cx="233766" cy="327001"/>
              </a:xfrm>
              <a:solidFill>
                <a:schemeClr val="tx2"/>
              </a:solidFill>
            </p:grpSpPr>
            <p:sp>
              <p:nvSpPr>
                <p:cNvPr id="59" name="Freeform: Shape 58">
                  <a:extLst>
                    <a:ext uri="{FF2B5EF4-FFF2-40B4-BE49-F238E27FC236}">
                      <a16:creationId xmlns:a16="http://schemas.microsoft.com/office/drawing/2014/main" id="{0AA2F3DC-7AC4-E6ED-8705-9010CDDCF481}"/>
                    </a:ext>
                  </a:extLst>
                </p:cNvPr>
                <p:cNvSpPr/>
                <p:nvPr/>
              </p:nvSpPr>
              <p:spPr>
                <a:xfrm>
                  <a:off x="746864" y="689241"/>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4D6D4111-24F1-68B4-3680-5C7EC9389DD4}"/>
                    </a:ext>
                  </a:extLst>
                </p:cNvPr>
                <p:cNvSpPr/>
                <p:nvPr/>
              </p:nvSpPr>
              <p:spPr>
                <a:xfrm>
                  <a:off x="698762" y="819447"/>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B1AC70C-BF12-03B9-CCF5-06CF0E20A36D}"/>
                  </a:ext>
                </a:extLst>
              </p:cNvPr>
              <p:cNvSpPr/>
              <p:nvPr/>
            </p:nvSpPr>
            <p:spPr>
              <a:xfrm>
                <a:off x="476593" y="428410"/>
                <a:ext cx="250126" cy="225552"/>
              </a:xfrm>
              <a:custGeom>
                <a:avLst/>
                <a:gdLst>
                  <a:gd name="connsiteX0" fmla="*/ 0 w 713708"/>
                  <a:gd name="connsiteY0" fmla="*/ 16574 h 225552"/>
                  <a:gd name="connsiteX1" fmla="*/ 0 w 713708"/>
                  <a:gd name="connsiteY1" fmla="*/ 159925 h 225552"/>
                  <a:gd name="connsiteX2" fmla="*/ 14669 w 713708"/>
                  <a:gd name="connsiteY2" fmla="*/ 176498 h 225552"/>
                  <a:gd name="connsiteX3" fmla="*/ 103346 w 713708"/>
                  <a:gd name="connsiteY3" fmla="*/ 176498 h 225552"/>
                  <a:gd name="connsiteX4" fmla="*/ 129635 w 713708"/>
                  <a:gd name="connsiteY4" fmla="*/ 225552 h 225552"/>
                  <a:gd name="connsiteX5" fmla="*/ 154400 w 713708"/>
                  <a:gd name="connsiteY5" fmla="*/ 176498 h 225552"/>
                  <a:gd name="connsiteX6" fmla="*/ 235458 w 713708"/>
                  <a:gd name="connsiteY6" fmla="*/ 176498 h 225552"/>
                  <a:gd name="connsiteX7" fmla="*/ 250126 w 713708"/>
                  <a:gd name="connsiteY7" fmla="*/ 159925 h 225552"/>
                  <a:gd name="connsiteX8" fmla="*/ 250126 w 713708"/>
                  <a:gd name="connsiteY8" fmla="*/ 136017 h 225552"/>
                  <a:gd name="connsiteX9" fmla="*/ 713708 w 713708"/>
                  <a:gd name="connsiteY9" fmla="*/ 224885 h 225552"/>
                  <a:gd name="connsiteX10" fmla="*/ 250126 w 713708"/>
                  <a:gd name="connsiteY10" fmla="*/ 90964 h 225552"/>
                  <a:gd name="connsiteX11" fmla="*/ 250126 w 713708"/>
                  <a:gd name="connsiteY11" fmla="*/ 16574 h 225552"/>
                  <a:gd name="connsiteX12" fmla="*/ 235458 w 713708"/>
                  <a:gd name="connsiteY12" fmla="*/ 0 h 225552"/>
                  <a:gd name="connsiteX13" fmla="*/ 14669 w 713708"/>
                  <a:gd name="connsiteY13" fmla="*/ 0 h 225552"/>
                  <a:gd name="connsiteX14" fmla="*/ 0 w 713708"/>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146000 w 250126"/>
                  <a:gd name="connsiteY9" fmla="*/ 94875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41250 w 250126"/>
                  <a:gd name="connsiteY9" fmla="*/ 125831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50126 w 250126"/>
                  <a:gd name="connsiteY9" fmla="*/ 90964 h 225552"/>
                  <a:gd name="connsiteX10" fmla="*/ 250126 w 250126"/>
                  <a:gd name="connsiteY10" fmla="*/ 16574 h 225552"/>
                  <a:gd name="connsiteX11" fmla="*/ 235458 w 250126"/>
                  <a:gd name="connsiteY11" fmla="*/ 0 h 225552"/>
                  <a:gd name="connsiteX12" fmla="*/ 14669 w 250126"/>
                  <a:gd name="connsiteY12" fmla="*/ 0 h 225552"/>
                  <a:gd name="connsiteX13" fmla="*/ 0 w 250126"/>
                  <a:gd name="connsiteY13"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126" h="225552">
                    <a:moveTo>
                      <a:pt x="0" y="16574"/>
                    </a:moveTo>
                    <a:lnTo>
                      <a:pt x="0" y="159925"/>
                    </a:lnTo>
                    <a:cubicBezTo>
                      <a:pt x="0" y="168974"/>
                      <a:pt x="6572" y="176498"/>
                      <a:pt x="14669" y="176498"/>
                    </a:cubicBezTo>
                    <a:lnTo>
                      <a:pt x="103346" y="176498"/>
                    </a:lnTo>
                    <a:lnTo>
                      <a:pt x="129635" y="225552"/>
                    </a:lnTo>
                    <a:lnTo>
                      <a:pt x="154400" y="176498"/>
                    </a:lnTo>
                    <a:lnTo>
                      <a:pt x="235458" y="176498"/>
                    </a:lnTo>
                    <a:cubicBezTo>
                      <a:pt x="243554" y="176498"/>
                      <a:pt x="250126" y="169069"/>
                      <a:pt x="250126" y="159925"/>
                    </a:cubicBezTo>
                    <a:lnTo>
                      <a:pt x="250126" y="136017"/>
                    </a:lnTo>
                    <a:lnTo>
                      <a:pt x="250126" y="90964"/>
                    </a:lnTo>
                    <a:lnTo>
                      <a:pt x="250126" y="16574"/>
                    </a:lnTo>
                    <a:cubicBezTo>
                      <a:pt x="250126" y="7429"/>
                      <a:pt x="243554" y="0"/>
                      <a:pt x="235458" y="0"/>
                    </a:cubicBezTo>
                    <a:lnTo>
                      <a:pt x="14669" y="0"/>
                    </a:lnTo>
                    <a:cubicBezTo>
                      <a:pt x="6572" y="0"/>
                      <a:pt x="0" y="7429"/>
                      <a:pt x="0" y="16574"/>
                    </a:cubicBezTo>
                    <a:close/>
                  </a:path>
                </a:pathLst>
              </a:custGeom>
              <a:solidFill>
                <a:srgbClr val="FFFFEF"/>
              </a:solidFill>
              <a:ln w="0" cap="flat">
                <a:noFill/>
                <a:prstDash val="solid"/>
                <a:miter/>
              </a:ln>
            </p:spPr>
            <p:txBody>
              <a:bodyPr rtlCol="0" anchor="ctr"/>
              <a:lstStyle/>
              <a:p>
                <a:endParaRPr lang="en-GB"/>
              </a:p>
            </p:txBody>
          </p:sp>
          <p:grpSp>
            <p:nvGrpSpPr>
              <p:cNvPr id="56" name="Graphic 31">
                <a:extLst>
                  <a:ext uri="{FF2B5EF4-FFF2-40B4-BE49-F238E27FC236}">
                    <a16:creationId xmlns:a16="http://schemas.microsoft.com/office/drawing/2014/main" id="{6BE211E5-4602-7FFB-CA04-1FC5F942B786}"/>
                  </a:ext>
                </a:extLst>
              </p:cNvPr>
              <p:cNvGrpSpPr/>
              <p:nvPr/>
            </p:nvGrpSpPr>
            <p:grpSpPr>
              <a:xfrm>
                <a:off x="486450" y="689812"/>
                <a:ext cx="233766" cy="327001"/>
                <a:chOff x="486450" y="689812"/>
                <a:chExt cx="233766" cy="327001"/>
              </a:xfrm>
              <a:solidFill>
                <a:srgbClr val="FFFFEF"/>
              </a:solidFill>
            </p:grpSpPr>
            <p:sp>
              <p:nvSpPr>
                <p:cNvPr id="57" name="Freeform: Shape 56">
                  <a:extLst>
                    <a:ext uri="{FF2B5EF4-FFF2-40B4-BE49-F238E27FC236}">
                      <a16:creationId xmlns:a16="http://schemas.microsoft.com/office/drawing/2014/main" id="{549E02A1-106E-9D26-97C8-752D31770500}"/>
                    </a:ext>
                  </a:extLst>
                </p:cNvPr>
                <p:cNvSpPr/>
                <p:nvPr/>
              </p:nvSpPr>
              <p:spPr>
                <a:xfrm>
                  <a:off x="534647" y="689812"/>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solidFill>
                  <a:srgbClr val="FFFFE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C2CF889-541B-BAAB-38EE-B9F55830F7BF}"/>
                    </a:ext>
                  </a:extLst>
                </p:cNvPr>
                <p:cNvSpPr/>
                <p:nvPr/>
              </p:nvSpPr>
              <p:spPr>
                <a:xfrm>
                  <a:off x="486450" y="820019"/>
                  <a:ext cx="233766" cy="196794"/>
                </a:xfrm>
                <a:custGeom>
                  <a:avLst/>
                  <a:gdLst>
                    <a:gd name="connsiteX0" fmla="*/ 0 w 233766"/>
                    <a:gd name="connsiteY0" fmla="*/ 146399 h 196794"/>
                    <a:gd name="connsiteX1" fmla="*/ 116110 w 233766"/>
                    <a:gd name="connsiteY1" fmla="*/ 0 h 196794"/>
                    <a:gd name="connsiteX2" fmla="*/ 233743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3" y="144970"/>
                      </a:cubicBezTo>
                      <a:cubicBezTo>
                        <a:pt x="232981" y="161258"/>
                        <a:pt x="177546" y="196024"/>
                        <a:pt x="119063" y="196787"/>
                      </a:cubicBezTo>
                      <a:cubicBezTo>
                        <a:pt x="36195" y="197548"/>
                        <a:pt x="0" y="146494"/>
                        <a:pt x="0" y="146494"/>
                      </a:cubicBezTo>
                      <a:close/>
                    </a:path>
                  </a:pathLst>
                </a:custGeom>
                <a:solidFill>
                  <a:srgbClr val="FFFFEF"/>
                </a:solidFill>
                <a:ln w="0" cap="flat">
                  <a:noFill/>
                  <a:prstDash val="solid"/>
                  <a:miter/>
                </a:ln>
              </p:spPr>
              <p:txBody>
                <a:bodyPr rtlCol="0" anchor="ctr"/>
                <a:lstStyle/>
                <a:p>
                  <a:endParaRPr lang="en-GB"/>
                </a:p>
              </p:txBody>
            </p:sp>
          </p:grpSp>
        </p:grpSp>
        <p:grpSp>
          <p:nvGrpSpPr>
            <p:cNvPr id="12" name="Group 11">
              <a:extLst>
                <a:ext uri="{FF2B5EF4-FFF2-40B4-BE49-F238E27FC236}">
                  <a16:creationId xmlns:a16="http://schemas.microsoft.com/office/drawing/2014/main" id="{0A01B370-60DA-C292-04BC-DE5FD0547EF3}"/>
                </a:ext>
              </a:extLst>
            </p:cNvPr>
            <p:cNvGrpSpPr/>
            <p:nvPr userDrawn="1"/>
          </p:nvGrpSpPr>
          <p:grpSpPr>
            <a:xfrm>
              <a:off x="1109898" y="428256"/>
              <a:ext cx="838699" cy="592557"/>
              <a:chOff x="1052235" y="428256"/>
              <a:chExt cx="838699" cy="592557"/>
            </a:xfrm>
          </p:grpSpPr>
          <p:grpSp>
            <p:nvGrpSpPr>
              <p:cNvPr id="15" name="Group 14">
                <a:extLst>
                  <a:ext uri="{FF2B5EF4-FFF2-40B4-BE49-F238E27FC236}">
                    <a16:creationId xmlns:a16="http://schemas.microsoft.com/office/drawing/2014/main" id="{DD6E6008-2811-D7C1-099B-CC79CA360E36}"/>
                  </a:ext>
                </a:extLst>
              </p:cNvPr>
              <p:cNvGrpSpPr/>
              <p:nvPr userDrawn="1"/>
            </p:nvGrpSpPr>
            <p:grpSpPr>
              <a:xfrm>
                <a:off x="1052235" y="693241"/>
                <a:ext cx="233766" cy="326905"/>
                <a:chOff x="1052235" y="693241"/>
                <a:chExt cx="233766" cy="326905"/>
              </a:xfrm>
              <a:solidFill>
                <a:schemeClr val="tx2"/>
              </a:solidFill>
            </p:grpSpPr>
            <p:sp>
              <p:nvSpPr>
                <p:cNvPr id="52" name="Freeform: Shape 51">
                  <a:extLst>
                    <a:ext uri="{FF2B5EF4-FFF2-40B4-BE49-F238E27FC236}">
                      <a16:creationId xmlns:a16="http://schemas.microsoft.com/office/drawing/2014/main" id="{37CE88E5-2D4F-5AA2-5DF2-699D5BCAD888}"/>
                    </a:ext>
                  </a:extLst>
                </p:cNvPr>
                <p:cNvSpPr/>
                <p:nvPr/>
              </p:nvSpPr>
              <p:spPr>
                <a:xfrm>
                  <a:off x="1100336"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EDA0BAF-BDAB-AE5A-EB1C-0465BA6F9E52}"/>
                    </a:ext>
                  </a:extLst>
                </p:cNvPr>
                <p:cNvSpPr/>
                <p:nvPr/>
              </p:nvSpPr>
              <p:spPr>
                <a:xfrm>
                  <a:off x="1052235"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4D49B5BB-A9B2-07DA-09D1-573AF12032BB}"/>
                  </a:ext>
                </a:extLst>
              </p:cNvPr>
              <p:cNvGrpSpPr/>
              <p:nvPr userDrawn="1"/>
            </p:nvGrpSpPr>
            <p:grpSpPr>
              <a:xfrm>
                <a:off x="1260832" y="693241"/>
                <a:ext cx="233766" cy="326905"/>
                <a:chOff x="1260832" y="693241"/>
                <a:chExt cx="233766" cy="326905"/>
              </a:xfrm>
              <a:solidFill>
                <a:schemeClr val="tx2"/>
              </a:solidFill>
            </p:grpSpPr>
            <p:sp>
              <p:nvSpPr>
                <p:cNvPr id="50" name="Freeform: Shape 49">
                  <a:extLst>
                    <a:ext uri="{FF2B5EF4-FFF2-40B4-BE49-F238E27FC236}">
                      <a16:creationId xmlns:a16="http://schemas.microsoft.com/office/drawing/2014/main" id="{7795B81D-F979-0164-38FC-487645157BBD}"/>
                    </a:ext>
                  </a:extLst>
                </p:cNvPr>
                <p:cNvSpPr/>
                <p:nvPr/>
              </p:nvSpPr>
              <p:spPr>
                <a:xfrm>
                  <a:off x="1308934" y="693241"/>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B31792B-D108-707F-1E52-9666B21970D9}"/>
                    </a:ext>
                  </a:extLst>
                </p:cNvPr>
                <p:cNvSpPr/>
                <p:nvPr/>
              </p:nvSpPr>
              <p:spPr>
                <a:xfrm>
                  <a:off x="1260832"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28124A77-9226-2CBC-64A3-94504B9F94DA}"/>
                  </a:ext>
                </a:extLst>
              </p:cNvPr>
              <p:cNvGrpSpPr/>
              <p:nvPr userDrawn="1"/>
            </p:nvGrpSpPr>
            <p:grpSpPr>
              <a:xfrm>
                <a:off x="1657168" y="693813"/>
                <a:ext cx="233766" cy="327000"/>
                <a:chOff x="1657168" y="693813"/>
                <a:chExt cx="233766" cy="327000"/>
              </a:xfrm>
              <a:solidFill>
                <a:schemeClr val="tx2"/>
              </a:solidFill>
            </p:grpSpPr>
            <p:sp>
              <p:nvSpPr>
                <p:cNvPr id="42" name="Freeform: Shape 41">
                  <a:extLst>
                    <a:ext uri="{FF2B5EF4-FFF2-40B4-BE49-F238E27FC236}">
                      <a16:creationId xmlns:a16="http://schemas.microsoft.com/office/drawing/2014/main" id="{E88C5198-3A91-0BD3-70D3-5C9119AAB92C}"/>
                    </a:ext>
                  </a:extLst>
                </p:cNvPr>
                <p:cNvSpPr/>
                <p:nvPr/>
              </p:nvSpPr>
              <p:spPr>
                <a:xfrm>
                  <a:off x="1705269" y="693813"/>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FB3F9BC-E128-95C7-0001-EA365FCF2B93}"/>
                    </a:ext>
                  </a:extLst>
                </p:cNvPr>
                <p:cNvSpPr/>
                <p:nvPr/>
              </p:nvSpPr>
              <p:spPr>
                <a:xfrm>
                  <a:off x="1657168" y="824019"/>
                  <a:ext cx="233766" cy="196794"/>
                </a:xfrm>
                <a:custGeom>
                  <a:avLst/>
                  <a:gdLst>
                    <a:gd name="connsiteX0" fmla="*/ 0 w 233766"/>
                    <a:gd name="connsiteY0" fmla="*/ 146399 h 196794"/>
                    <a:gd name="connsiteX1" fmla="*/ 116110 w 233766"/>
                    <a:gd name="connsiteY1" fmla="*/ 0 h 196794"/>
                    <a:gd name="connsiteX2" fmla="*/ 233743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3"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23" name="Freeform: Shape 22">
                <a:extLst>
                  <a:ext uri="{FF2B5EF4-FFF2-40B4-BE49-F238E27FC236}">
                    <a16:creationId xmlns:a16="http://schemas.microsoft.com/office/drawing/2014/main" id="{165B6E88-BD0C-DD9B-9A78-4AAC6764A40C}"/>
                  </a:ext>
                </a:extLst>
              </p:cNvPr>
              <p:cNvSpPr/>
              <p:nvPr/>
            </p:nvSpPr>
            <p:spPr>
              <a:xfrm>
                <a:off x="1455143" y="428256"/>
                <a:ext cx="250126" cy="225552"/>
              </a:xfrm>
              <a:custGeom>
                <a:avLst/>
                <a:gdLst>
                  <a:gd name="connsiteX0" fmla="*/ 0 w 250126"/>
                  <a:gd name="connsiteY0" fmla="*/ 16574 h 225552"/>
                  <a:gd name="connsiteX1" fmla="*/ 0 w 250126"/>
                  <a:gd name="connsiteY1" fmla="*/ 159925 h 225552"/>
                  <a:gd name="connsiteX2" fmla="*/ 14668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6574 h 225552"/>
                  <a:gd name="connsiteX9" fmla="*/ 235553 w 250126"/>
                  <a:gd name="connsiteY9" fmla="*/ 0 h 225552"/>
                  <a:gd name="connsiteX10" fmla="*/ 14764 w 250126"/>
                  <a:gd name="connsiteY10" fmla="*/ 0 h 225552"/>
                  <a:gd name="connsiteX11" fmla="*/ 95 w 250126"/>
                  <a:gd name="connsiteY11"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126" h="225552">
                    <a:moveTo>
                      <a:pt x="0" y="16574"/>
                    </a:moveTo>
                    <a:lnTo>
                      <a:pt x="0" y="159925"/>
                    </a:lnTo>
                    <a:cubicBezTo>
                      <a:pt x="0" y="168974"/>
                      <a:pt x="6572" y="176498"/>
                      <a:pt x="14668" y="176498"/>
                    </a:cubicBezTo>
                    <a:lnTo>
                      <a:pt x="103346" y="176498"/>
                    </a:lnTo>
                    <a:cubicBezTo>
                      <a:pt x="103346" y="176498"/>
                      <a:pt x="129635" y="225552"/>
                      <a:pt x="129635" y="225552"/>
                    </a:cubicBezTo>
                    <a:lnTo>
                      <a:pt x="154400" y="176498"/>
                    </a:lnTo>
                    <a:lnTo>
                      <a:pt x="235458" y="176498"/>
                    </a:lnTo>
                    <a:cubicBezTo>
                      <a:pt x="243554" y="176498"/>
                      <a:pt x="250126" y="169069"/>
                      <a:pt x="250126" y="159925"/>
                    </a:cubicBezTo>
                    <a:lnTo>
                      <a:pt x="250126" y="16574"/>
                    </a:lnTo>
                    <a:cubicBezTo>
                      <a:pt x="250126" y="7429"/>
                      <a:pt x="243554" y="0"/>
                      <a:pt x="235553" y="0"/>
                    </a:cubicBezTo>
                    <a:lnTo>
                      <a:pt x="14764" y="0"/>
                    </a:lnTo>
                    <a:cubicBezTo>
                      <a:pt x="6667" y="0"/>
                      <a:pt x="95" y="7429"/>
                      <a:pt x="95" y="16574"/>
                    </a:cubicBezTo>
                    <a:close/>
                  </a:path>
                </a:pathLst>
              </a:custGeom>
              <a:solidFill>
                <a:srgbClr val="FFFFEF"/>
              </a:solidFill>
              <a:ln w="0" cap="flat">
                <a:noFill/>
                <a:prstDash val="solid"/>
                <a:miter/>
              </a:ln>
            </p:spPr>
            <p:txBody>
              <a:bodyPr rtlCol="0" anchor="ctr"/>
              <a:lstStyle/>
              <a:p>
                <a:endParaRPr lang="en-GB"/>
              </a:p>
            </p:txBody>
          </p:sp>
          <p:grpSp>
            <p:nvGrpSpPr>
              <p:cNvPr id="33" name="Group 32">
                <a:extLst>
                  <a:ext uri="{FF2B5EF4-FFF2-40B4-BE49-F238E27FC236}">
                    <a16:creationId xmlns:a16="http://schemas.microsoft.com/office/drawing/2014/main" id="{C505D1E7-0DFE-803F-1E9D-4CFCC20092A9}"/>
                  </a:ext>
                </a:extLst>
              </p:cNvPr>
              <p:cNvGrpSpPr/>
              <p:nvPr userDrawn="1"/>
            </p:nvGrpSpPr>
            <p:grpSpPr>
              <a:xfrm>
                <a:off x="1463620" y="693241"/>
                <a:ext cx="233766" cy="326905"/>
                <a:chOff x="1463620" y="693241"/>
                <a:chExt cx="233766" cy="326905"/>
              </a:xfrm>
              <a:solidFill>
                <a:schemeClr val="bg1"/>
              </a:solidFill>
            </p:grpSpPr>
            <p:sp>
              <p:nvSpPr>
                <p:cNvPr id="40" name="Freeform: Shape 39">
                  <a:extLst>
                    <a:ext uri="{FF2B5EF4-FFF2-40B4-BE49-F238E27FC236}">
                      <a16:creationId xmlns:a16="http://schemas.microsoft.com/office/drawing/2014/main" id="{7E576ECB-4F57-787F-6050-9F3099EE2511}"/>
                    </a:ext>
                  </a:extLst>
                </p:cNvPr>
                <p:cNvSpPr/>
                <p:nvPr/>
              </p:nvSpPr>
              <p:spPr>
                <a:xfrm>
                  <a:off x="1511721"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46749-CE74-5693-10A1-B326E377FBD2}"/>
                    </a:ext>
                  </a:extLst>
                </p:cNvPr>
                <p:cNvSpPr/>
                <p:nvPr/>
              </p:nvSpPr>
              <p:spPr>
                <a:xfrm>
                  <a:off x="1463620"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cxnSp>
          <p:nvCxnSpPr>
            <p:cNvPr id="13" name="Straight Arrow Connector 12">
              <a:extLst>
                <a:ext uri="{FF2B5EF4-FFF2-40B4-BE49-F238E27FC236}">
                  <a16:creationId xmlns:a16="http://schemas.microsoft.com/office/drawing/2014/main" id="{42B506F2-A6AE-178D-411B-1429F3967D65}"/>
                </a:ext>
              </a:extLst>
            </p:cNvPr>
            <p:cNvCxnSpPr>
              <a:cxnSpLocks/>
            </p:cNvCxnSpPr>
            <p:nvPr userDrawn="1"/>
          </p:nvCxnSpPr>
          <p:spPr>
            <a:xfrm>
              <a:off x="394537"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1BA5DF-109A-DAB5-32C3-B3C4880DED80}"/>
                </a:ext>
              </a:extLst>
            </p:cNvPr>
            <p:cNvCxnSpPr>
              <a:cxnSpLocks/>
            </p:cNvCxnSpPr>
            <p:nvPr userDrawn="1"/>
          </p:nvCxnSpPr>
          <p:spPr>
            <a:xfrm>
              <a:off x="999001"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5942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racy - Talk Token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Talk Tokens:</a:t>
            </a:r>
          </a:p>
        </p:txBody>
      </p:sp>
      <p:sp>
        <p:nvSpPr>
          <p:cNvPr id="19" name="Rectangle 1">
            <a:extLst>
              <a:ext uri="{FF2B5EF4-FFF2-40B4-BE49-F238E27FC236}">
                <a16:creationId xmlns:a16="http://schemas.microsoft.com/office/drawing/2014/main" id="{FBD701AB-4BD1-F0F4-4154-4A362598EC64}"/>
              </a:ext>
            </a:extLst>
          </p:cNvPr>
          <p:cNvSpPr/>
          <p:nvPr userDrawn="1"/>
        </p:nvSpPr>
        <p:spPr>
          <a:xfrm flipH="1">
            <a:off x="10563225" y="5225088"/>
            <a:ext cx="1628772" cy="1134748"/>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marR="0" lvl="3"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a:ea typeface="+mn-ea"/>
              <a:cs typeface="+mn-cs"/>
            </a:endParaRPr>
          </a:p>
        </p:txBody>
      </p:sp>
      <p:grpSp>
        <p:nvGrpSpPr>
          <p:cNvPr id="22" name="Group 21">
            <a:extLst>
              <a:ext uri="{FF2B5EF4-FFF2-40B4-BE49-F238E27FC236}">
                <a16:creationId xmlns:a16="http://schemas.microsoft.com/office/drawing/2014/main" id="{96C28812-B190-B951-33EC-76B7FBA7B3F9}"/>
              </a:ext>
            </a:extLst>
          </p:cNvPr>
          <p:cNvGrpSpPr/>
          <p:nvPr userDrawn="1"/>
        </p:nvGrpSpPr>
        <p:grpSpPr>
          <a:xfrm>
            <a:off x="10937115" y="5336653"/>
            <a:ext cx="911619" cy="911619"/>
            <a:chOff x="10937115" y="5322695"/>
            <a:chExt cx="911619" cy="911619"/>
          </a:xfrm>
        </p:grpSpPr>
        <p:sp>
          <p:nvSpPr>
            <p:cNvPr id="20" name="Oval 19">
              <a:extLst>
                <a:ext uri="{FF2B5EF4-FFF2-40B4-BE49-F238E27FC236}">
                  <a16:creationId xmlns:a16="http://schemas.microsoft.com/office/drawing/2014/main" id="{9FF3CE86-60EB-1ABE-1D31-75BEFAF5B2AD}"/>
                </a:ext>
              </a:extLst>
            </p:cNvPr>
            <p:cNvSpPr/>
            <p:nvPr userDrawn="1"/>
          </p:nvSpPr>
          <p:spPr>
            <a:xfrm>
              <a:off x="10937115" y="5322695"/>
              <a:ext cx="911619" cy="911619"/>
            </a:xfrm>
            <a:prstGeom prst="ellipse">
              <a:avLst/>
            </a:prstGeom>
            <a:solidFill>
              <a:srgbClr val="FFFFE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itchFamily="2" charset="0"/>
                <a:ea typeface="+mn-ea"/>
                <a:cs typeface="+mn-cs"/>
              </a:endParaRPr>
            </a:p>
          </p:txBody>
        </p:sp>
        <p:pic>
          <p:nvPicPr>
            <p:cNvPr id="21" name="Picture 20">
              <a:extLst>
                <a:ext uri="{FF2B5EF4-FFF2-40B4-BE49-F238E27FC236}">
                  <a16:creationId xmlns:a16="http://schemas.microsoft.com/office/drawing/2014/main" id="{82FE31A7-E3D7-F466-D226-2B7DEB991F0E}"/>
                </a:ext>
              </a:extLst>
            </p:cNvPr>
            <p:cNvPicPr>
              <a:picLocks noChangeAspect="1"/>
            </p:cNvPicPr>
            <p:nvPr userDrawn="1"/>
          </p:nvPicPr>
          <p:blipFill>
            <a:blip r:embed="rId3"/>
            <a:stretch>
              <a:fillRect/>
            </a:stretch>
          </p:blipFill>
          <p:spPr>
            <a:xfrm>
              <a:off x="11023920" y="5409500"/>
              <a:ext cx="738008" cy="738008"/>
            </a:xfrm>
            <a:prstGeom prst="rect">
              <a:avLst/>
            </a:prstGeom>
          </p:spPr>
        </p:pic>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pSp>
        <p:nvGrpSpPr>
          <p:cNvPr id="45" name="Group 44">
            <a:extLst>
              <a:ext uri="{FF2B5EF4-FFF2-40B4-BE49-F238E27FC236}">
                <a16:creationId xmlns:a16="http://schemas.microsoft.com/office/drawing/2014/main" id="{1B852706-7CA4-A98D-E2B2-2C38D5F07BD2}"/>
              </a:ext>
            </a:extLst>
          </p:cNvPr>
          <p:cNvGrpSpPr/>
          <p:nvPr userDrawn="1"/>
        </p:nvGrpSpPr>
        <p:grpSpPr>
          <a:xfrm>
            <a:off x="485219" y="463250"/>
            <a:ext cx="384663" cy="537813"/>
            <a:chOff x="907187" y="683690"/>
            <a:chExt cx="297787" cy="416348"/>
          </a:xfrm>
          <a:solidFill>
            <a:schemeClr val="bg1"/>
          </a:solidFill>
        </p:grpSpPr>
        <p:sp>
          <p:nvSpPr>
            <p:cNvPr id="46" name="Freeform: Shape 45">
              <a:extLst>
                <a:ext uri="{FF2B5EF4-FFF2-40B4-BE49-F238E27FC236}">
                  <a16:creationId xmlns:a16="http://schemas.microsoft.com/office/drawing/2014/main" id="{C333FE2C-A574-6108-C858-5E945FA188EC}"/>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C5667AF-6967-485A-56C6-55ADB3D76355}"/>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71B922C0-98FA-6422-E597-4BED86A1C337}"/>
              </a:ext>
            </a:extLst>
          </p:cNvPr>
          <p:cNvGrpSpPr/>
          <p:nvPr userDrawn="1"/>
        </p:nvGrpSpPr>
        <p:grpSpPr>
          <a:xfrm>
            <a:off x="882105" y="468205"/>
            <a:ext cx="852717" cy="418262"/>
            <a:chOff x="815550" y="459579"/>
            <a:chExt cx="852717" cy="418262"/>
          </a:xfrm>
        </p:grpSpPr>
        <p:grpSp>
          <p:nvGrpSpPr>
            <p:cNvPr id="71" name="Group 70">
              <a:extLst>
                <a:ext uri="{FF2B5EF4-FFF2-40B4-BE49-F238E27FC236}">
                  <a16:creationId xmlns:a16="http://schemas.microsoft.com/office/drawing/2014/main" id="{51A58577-5867-436A-94A9-93069EC5594F}"/>
                </a:ext>
              </a:extLst>
            </p:cNvPr>
            <p:cNvGrpSpPr/>
            <p:nvPr userDrawn="1"/>
          </p:nvGrpSpPr>
          <p:grpSpPr>
            <a:xfrm>
              <a:off x="973513" y="459579"/>
              <a:ext cx="694754" cy="418262"/>
              <a:chOff x="973513" y="490524"/>
              <a:chExt cx="694754" cy="418262"/>
            </a:xfrm>
          </p:grpSpPr>
          <p:sp>
            <p:nvSpPr>
              <p:cNvPr id="34" name="Freeform: Shape 33">
                <a:extLst>
                  <a:ext uri="{FF2B5EF4-FFF2-40B4-BE49-F238E27FC236}">
                    <a16:creationId xmlns:a16="http://schemas.microsoft.com/office/drawing/2014/main" id="{685BE5A1-83DC-C72E-1C87-65AE86128CE6}"/>
                  </a:ext>
                </a:extLst>
              </p:cNvPr>
              <p:cNvSpPr/>
              <p:nvPr userDrawn="1"/>
            </p:nvSpPr>
            <p:spPr>
              <a:xfrm>
                <a:off x="973513" y="490524"/>
                <a:ext cx="694754" cy="418262"/>
              </a:xfrm>
              <a:custGeom>
                <a:avLst/>
                <a:gdLst>
                  <a:gd name="connsiteX0" fmla="*/ 694754 w 694753"/>
                  <a:gd name="connsiteY0" fmla="*/ 45911 h 624554"/>
                  <a:gd name="connsiteX1" fmla="*/ 694754 w 694753"/>
                  <a:gd name="connsiteY1" fmla="*/ 444151 h 624554"/>
                  <a:gd name="connsiteX2" fmla="*/ 654082 w 694753"/>
                  <a:gd name="connsiteY2" fmla="*/ 490061 h 624554"/>
                  <a:gd name="connsiteX3" fmla="*/ 264509 w 694753"/>
                  <a:gd name="connsiteY3" fmla="*/ 490061 h 624554"/>
                  <a:gd name="connsiteX4" fmla="*/ 125254 w 694753"/>
                  <a:gd name="connsiteY4" fmla="*/ 624554 h 624554"/>
                  <a:gd name="connsiteX5" fmla="*/ 151448 w 694753"/>
                  <a:gd name="connsiteY5" fmla="*/ 490061 h 624554"/>
                  <a:gd name="connsiteX6" fmla="*/ 40672 w 694753"/>
                  <a:gd name="connsiteY6" fmla="*/ 490061 h 624554"/>
                  <a:gd name="connsiteX7" fmla="*/ 0 w 694753"/>
                  <a:gd name="connsiteY7" fmla="*/ 444151 h 624554"/>
                  <a:gd name="connsiteX8" fmla="*/ 0 w 694753"/>
                  <a:gd name="connsiteY8" fmla="*/ 45911 h 624554"/>
                  <a:gd name="connsiteX9" fmla="*/ 40672 w 694753"/>
                  <a:gd name="connsiteY9" fmla="*/ 0 h 624554"/>
                  <a:gd name="connsiteX10" fmla="*/ 654082 w 694753"/>
                  <a:gd name="connsiteY10" fmla="*/ 0 h 624554"/>
                  <a:gd name="connsiteX11" fmla="*/ 694754 w 694753"/>
                  <a:gd name="connsiteY11" fmla="*/ 45911 h 624554"/>
                  <a:gd name="connsiteX0" fmla="*/ 694754 w 694754"/>
                  <a:gd name="connsiteY0" fmla="*/ 45911 h 490061"/>
                  <a:gd name="connsiteX1" fmla="*/ 694754 w 694754"/>
                  <a:gd name="connsiteY1" fmla="*/ 444151 h 490061"/>
                  <a:gd name="connsiteX2" fmla="*/ 654082 w 694754"/>
                  <a:gd name="connsiteY2" fmla="*/ 490061 h 490061"/>
                  <a:gd name="connsiteX3" fmla="*/ 264509 w 694754"/>
                  <a:gd name="connsiteY3" fmla="*/ 490061 h 490061"/>
                  <a:gd name="connsiteX4" fmla="*/ 151448 w 694754"/>
                  <a:gd name="connsiteY4" fmla="*/ 490061 h 490061"/>
                  <a:gd name="connsiteX5" fmla="*/ 40672 w 694754"/>
                  <a:gd name="connsiteY5" fmla="*/ 490061 h 490061"/>
                  <a:gd name="connsiteX6" fmla="*/ 0 w 694754"/>
                  <a:gd name="connsiteY6" fmla="*/ 444151 h 490061"/>
                  <a:gd name="connsiteX7" fmla="*/ 0 w 694754"/>
                  <a:gd name="connsiteY7" fmla="*/ 45911 h 490061"/>
                  <a:gd name="connsiteX8" fmla="*/ 40672 w 694754"/>
                  <a:gd name="connsiteY8" fmla="*/ 0 h 490061"/>
                  <a:gd name="connsiteX9" fmla="*/ 654082 w 694754"/>
                  <a:gd name="connsiteY9" fmla="*/ 0 h 490061"/>
                  <a:gd name="connsiteX10" fmla="*/ 694754 w 694754"/>
                  <a:gd name="connsiteY10" fmla="*/ 45911 h 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754" h="490061">
                    <a:moveTo>
                      <a:pt x="694754" y="45911"/>
                    </a:moveTo>
                    <a:lnTo>
                      <a:pt x="694754" y="444151"/>
                    </a:lnTo>
                    <a:cubicBezTo>
                      <a:pt x="694754" y="469392"/>
                      <a:pt x="676465" y="490061"/>
                      <a:pt x="654082" y="490061"/>
                    </a:cubicBezTo>
                    <a:lnTo>
                      <a:pt x="264509" y="490061"/>
                    </a:lnTo>
                    <a:lnTo>
                      <a:pt x="151448" y="490061"/>
                    </a:lnTo>
                    <a:lnTo>
                      <a:pt x="40672" y="490061"/>
                    </a:lnTo>
                    <a:cubicBezTo>
                      <a:pt x="18288" y="490061"/>
                      <a:pt x="0" y="469392"/>
                      <a:pt x="0" y="444151"/>
                    </a:cubicBezTo>
                    <a:lnTo>
                      <a:pt x="0" y="45911"/>
                    </a:lnTo>
                    <a:cubicBezTo>
                      <a:pt x="0" y="20669"/>
                      <a:pt x="18288" y="0"/>
                      <a:pt x="40672" y="0"/>
                    </a:cubicBezTo>
                    <a:lnTo>
                      <a:pt x="654082" y="0"/>
                    </a:lnTo>
                    <a:cubicBezTo>
                      <a:pt x="676465" y="0"/>
                      <a:pt x="694754" y="20669"/>
                      <a:pt x="694754" y="45911"/>
                    </a:cubicBezTo>
                    <a:close/>
                  </a:path>
                </a:pathLst>
              </a:custGeom>
              <a:solidFill>
                <a:srgbClr val="FFFFEF"/>
              </a:solidFill>
              <a:ln w="0" cap="flat">
                <a:noFill/>
                <a:prstDash val="solid"/>
                <a:miter/>
              </a:ln>
            </p:spPr>
            <p:txBody>
              <a:bodyPr rtlCol="0" anchor="ctr"/>
              <a:lstStyle/>
              <a:p>
                <a:endParaRPr lang="en-GB"/>
              </a:p>
            </p:txBody>
          </p:sp>
          <p:sp>
            <p:nvSpPr>
              <p:cNvPr id="68" name="Oval 67">
                <a:extLst>
                  <a:ext uri="{FF2B5EF4-FFF2-40B4-BE49-F238E27FC236}">
                    <a16:creationId xmlns:a16="http://schemas.microsoft.com/office/drawing/2014/main" id="{78335C8C-EAAE-80E7-F127-18488AA2B78F}"/>
                  </a:ext>
                </a:extLst>
              </p:cNvPr>
              <p:cNvSpPr/>
              <p:nvPr userDrawn="1"/>
            </p:nvSpPr>
            <p:spPr>
              <a:xfrm>
                <a:off x="1042552" y="623328"/>
                <a:ext cx="152551" cy="15255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DDF9CF5-DEBD-C86A-A88E-C112E0AC1E0C}"/>
                  </a:ext>
                </a:extLst>
              </p:cNvPr>
              <p:cNvSpPr/>
              <p:nvPr userDrawn="1"/>
            </p:nvSpPr>
            <p:spPr>
              <a:xfrm>
                <a:off x="1244614"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6E510C8-5F87-F292-FE91-E5F1D75EE5CD}"/>
                  </a:ext>
                </a:extLst>
              </p:cNvPr>
              <p:cNvSpPr/>
              <p:nvPr userDrawn="1"/>
            </p:nvSpPr>
            <p:spPr>
              <a:xfrm>
                <a:off x="1449782"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Isosceles Triangle 71">
              <a:extLst>
                <a:ext uri="{FF2B5EF4-FFF2-40B4-BE49-F238E27FC236}">
                  <a16:creationId xmlns:a16="http://schemas.microsoft.com/office/drawing/2014/main" id="{C5A9CDF8-11C5-2CDE-09FF-CE399A40DB3E}"/>
                </a:ext>
              </a:extLst>
            </p:cNvPr>
            <p:cNvSpPr/>
            <p:nvPr userDrawn="1"/>
          </p:nvSpPr>
          <p:spPr>
            <a:xfrm rot="16200000">
              <a:off x="851831" y="529089"/>
              <a:ext cx="92017" cy="164580"/>
            </a:xfrm>
            <a:prstGeom prst="triangle">
              <a:avLst>
                <a:gd name="adj" fmla="val 64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509434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Oracy - Choral Respons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456374"/>
            <a:ext cx="3300388" cy="534313"/>
          </a:xfrm>
          <a:prstGeom prst="rect">
            <a:avLst/>
          </a:prstGeom>
          <a:noFill/>
        </p:spPr>
        <p:txBody>
          <a:bodyPr wrap="square" rtlCol="0">
            <a:spAutoFit/>
          </a:bodyPr>
          <a:lstStyle/>
          <a:p>
            <a:pPr algn="l">
              <a:lnSpc>
                <a:spcPct val="130000"/>
              </a:lnSpc>
            </a:pPr>
            <a:r>
              <a:rPr lang="en-GB" sz="2400" b="1"/>
              <a:t>Choral Response:</a:t>
            </a:r>
          </a:p>
        </p:txBody>
      </p:sp>
      <p:sp>
        <p:nvSpPr>
          <p:cNvPr id="19" name="Rectangle 1">
            <a:extLst>
              <a:ext uri="{FF2B5EF4-FFF2-40B4-BE49-F238E27FC236}">
                <a16:creationId xmlns:a16="http://schemas.microsoft.com/office/drawing/2014/main" id="{FBD701AB-4BD1-F0F4-4154-4A362598EC64}"/>
              </a:ext>
            </a:extLst>
          </p:cNvPr>
          <p:cNvSpPr/>
          <p:nvPr userDrawn="1"/>
        </p:nvSpPr>
        <p:spPr>
          <a:xfrm flipH="1">
            <a:off x="10563225" y="5225088"/>
            <a:ext cx="1628772" cy="1134748"/>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marR="0" lvl="3"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a:ea typeface="+mn-ea"/>
              <a:cs typeface="+mn-cs"/>
            </a:endParaRPr>
          </a:p>
        </p:txBody>
      </p:sp>
      <p:grpSp>
        <p:nvGrpSpPr>
          <p:cNvPr id="22" name="Group 21">
            <a:extLst>
              <a:ext uri="{FF2B5EF4-FFF2-40B4-BE49-F238E27FC236}">
                <a16:creationId xmlns:a16="http://schemas.microsoft.com/office/drawing/2014/main" id="{96C28812-B190-B951-33EC-76B7FBA7B3F9}"/>
              </a:ext>
            </a:extLst>
          </p:cNvPr>
          <p:cNvGrpSpPr/>
          <p:nvPr userDrawn="1"/>
        </p:nvGrpSpPr>
        <p:grpSpPr>
          <a:xfrm>
            <a:off x="10937115" y="5336653"/>
            <a:ext cx="911619" cy="911619"/>
            <a:chOff x="10937115" y="5322695"/>
            <a:chExt cx="911619" cy="911619"/>
          </a:xfrm>
        </p:grpSpPr>
        <p:sp>
          <p:nvSpPr>
            <p:cNvPr id="20" name="Oval 19">
              <a:extLst>
                <a:ext uri="{FF2B5EF4-FFF2-40B4-BE49-F238E27FC236}">
                  <a16:creationId xmlns:a16="http://schemas.microsoft.com/office/drawing/2014/main" id="{9FF3CE86-60EB-1ABE-1D31-75BEFAF5B2AD}"/>
                </a:ext>
              </a:extLst>
            </p:cNvPr>
            <p:cNvSpPr/>
            <p:nvPr userDrawn="1"/>
          </p:nvSpPr>
          <p:spPr>
            <a:xfrm>
              <a:off x="10937115" y="5322695"/>
              <a:ext cx="911619" cy="911619"/>
            </a:xfrm>
            <a:prstGeom prst="ellipse">
              <a:avLst/>
            </a:prstGeom>
            <a:solidFill>
              <a:srgbClr val="FFFFE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itchFamily="2" charset="0"/>
                <a:ea typeface="+mn-ea"/>
                <a:cs typeface="+mn-cs"/>
              </a:endParaRPr>
            </a:p>
          </p:txBody>
        </p:sp>
        <p:pic>
          <p:nvPicPr>
            <p:cNvPr id="21" name="Picture 20">
              <a:extLst>
                <a:ext uri="{FF2B5EF4-FFF2-40B4-BE49-F238E27FC236}">
                  <a16:creationId xmlns:a16="http://schemas.microsoft.com/office/drawing/2014/main" id="{82FE31A7-E3D7-F466-D226-2B7DEB991F0E}"/>
                </a:ext>
              </a:extLst>
            </p:cNvPr>
            <p:cNvPicPr>
              <a:picLocks noChangeAspect="1"/>
            </p:cNvPicPr>
            <p:nvPr userDrawn="1"/>
          </p:nvPicPr>
          <p:blipFill>
            <a:blip r:embed="rId3"/>
            <a:stretch>
              <a:fillRect/>
            </a:stretch>
          </p:blipFill>
          <p:spPr>
            <a:xfrm>
              <a:off x="11023920" y="5409500"/>
              <a:ext cx="738008" cy="738008"/>
            </a:xfrm>
            <a:prstGeom prst="rect">
              <a:avLst/>
            </a:prstGeom>
          </p:spPr>
        </p:pic>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pSp>
        <p:nvGrpSpPr>
          <p:cNvPr id="74" name="Group 73">
            <a:extLst>
              <a:ext uri="{FF2B5EF4-FFF2-40B4-BE49-F238E27FC236}">
                <a16:creationId xmlns:a16="http://schemas.microsoft.com/office/drawing/2014/main" id="{F4CDCE26-A4C0-ADBC-838F-670618B9CDF1}"/>
              </a:ext>
            </a:extLst>
          </p:cNvPr>
          <p:cNvGrpSpPr/>
          <p:nvPr userDrawn="1"/>
        </p:nvGrpSpPr>
        <p:grpSpPr>
          <a:xfrm>
            <a:off x="230079" y="425511"/>
            <a:ext cx="1684505" cy="603602"/>
            <a:chOff x="243397" y="430932"/>
            <a:chExt cx="1640125" cy="587700"/>
          </a:xfrm>
        </p:grpSpPr>
        <p:grpSp>
          <p:nvGrpSpPr>
            <p:cNvPr id="66" name="Group 65">
              <a:extLst>
                <a:ext uri="{FF2B5EF4-FFF2-40B4-BE49-F238E27FC236}">
                  <a16:creationId xmlns:a16="http://schemas.microsoft.com/office/drawing/2014/main" id="{B37BF98B-2424-B877-F3BC-ADF4CC908C8D}"/>
                </a:ext>
              </a:extLst>
            </p:cNvPr>
            <p:cNvGrpSpPr/>
            <p:nvPr userDrawn="1"/>
          </p:nvGrpSpPr>
          <p:grpSpPr>
            <a:xfrm>
              <a:off x="360315" y="657816"/>
              <a:ext cx="1406289" cy="360816"/>
              <a:chOff x="247588" y="657816"/>
              <a:chExt cx="1406289" cy="360816"/>
            </a:xfrm>
          </p:grpSpPr>
          <p:grpSp>
            <p:nvGrpSpPr>
              <p:cNvPr id="41" name="Group 40">
                <a:extLst>
                  <a:ext uri="{FF2B5EF4-FFF2-40B4-BE49-F238E27FC236}">
                    <a16:creationId xmlns:a16="http://schemas.microsoft.com/office/drawing/2014/main" id="{CCECB7A4-CB4E-A54B-452A-219AF9963F67}"/>
                  </a:ext>
                </a:extLst>
              </p:cNvPr>
              <p:cNvGrpSpPr/>
              <p:nvPr userDrawn="1"/>
            </p:nvGrpSpPr>
            <p:grpSpPr>
              <a:xfrm>
                <a:off x="706880" y="657816"/>
                <a:ext cx="258059" cy="360816"/>
                <a:chOff x="707860" y="657624"/>
                <a:chExt cx="258059" cy="360816"/>
              </a:xfrm>
            </p:grpSpPr>
            <p:sp>
              <p:nvSpPr>
                <p:cNvPr id="10" name="Freeform: Shape 9">
                  <a:extLst>
                    <a:ext uri="{FF2B5EF4-FFF2-40B4-BE49-F238E27FC236}">
                      <a16:creationId xmlns:a16="http://schemas.microsoft.com/office/drawing/2014/main" id="{CC45F58E-D4CB-0A31-AAD9-FFF1BED03694}"/>
                    </a:ext>
                  </a:extLst>
                </p:cNvPr>
                <p:cNvSpPr/>
                <p:nvPr/>
              </p:nvSpPr>
              <p:spPr>
                <a:xfrm>
                  <a:off x="761010" y="657624"/>
                  <a:ext cx="155067" cy="155066"/>
                </a:xfrm>
                <a:custGeom>
                  <a:avLst/>
                  <a:gdLst>
                    <a:gd name="connsiteX0" fmla="*/ 155067 w 155067"/>
                    <a:gd name="connsiteY0" fmla="*/ 77533 h 155066"/>
                    <a:gd name="connsiteX1" fmla="*/ 77533 w 155067"/>
                    <a:gd name="connsiteY1" fmla="*/ 155067 h 155066"/>
                    <a:gd name="connsiteX2" fmla="*/ 0 w 155067"/>
                    <a:gd name="connsiteY2" fmla="*/ 77534 h 155066"/>
                    <a:gd name="connsiteX3" fmla="*/ 77533 w 155067"/>
                    <a:gd name="connsiteY3" fmla="*/ 0 h 155066"/>
                    <a:gd name="connsiteX4" fmla="*/ 155067 w 155067"/>
                    <a:gd name="connsiteY4" fmla="*/ 77533 h 15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6">
                      <a:moveTo>
                        <a:pt x="155067" y="77533"/>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3"/>
                      </a:cubicBezTo>
                      <a:close/>
                    </a:path>
                  </a:pathLst>
                </a:custGeom>
                <a:solidFill>
                  <a:schemeClr val="bg1"/>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8B2DFE-D792-A8BE-20F4-313357790588}"/>
                    </a:ext>
                  </a:extLst>
                </p:cNvPr>
                <p:cNvSpPr/>
                <p:nvPr/>
              </p:nvSpPr>
              <p:spPr>
                <a:xfrm>
                  <a:off x="707860" y="801261"/>
                  <a:ext cx="258059" cy="217179"/>
                </a:xfrm>
                <a:custGeom>
                  <a:avLst/>
                  <a:gdLst>
                    <a:gd name="connsiteX0" fmla="*/ 0 w 258059"/>
                    <a:gd name="connsiteY0" fmla="*/ 161639 h 217179"/>
                    <a:gd name="connsiteX1" fmla="*/ 128207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7"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0DB968BC-FA5E-129F-9EB7-222009C4A12A}"/>
                  </a:ext>
                </a:extLst>
              </p:cNvPr>
              <p:cNvGrpSpPr/>
              <p:nvPr userDrawn="1"/>
            </p:nvGrpSpPr>
            <p:grpSpPr>
              <a:xfrm>
                <a:off x="477234" y="657816"/>
                <a:ext cx="258059" cy="360816"/>
                <a:chOff x="476593" y="657815"/>
                <a:chExt cx="258059" cy="360816"/>
              </a:xfrm>
            </p:grpSpPr>
            <p:sp>
              <p:nvSpPr>
                <p:cNvPr id="12" name="Freeform: Shape 11">
                  <a:extLst>
                    <a:ext uri="{FF2B5EF4-FFF2-40B4-BE49-F238E27FC236}">
                      <a16:creationId xmlns:a16="http://schemas.microsoft.com/office/drawing/2014/main" id="{40716F78-FD15-288B-2917-5227C3227FA2}"/>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23EB7AD-A05B-FE1D-B808-A416DAECC2E9}"/>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CF5BCCF9-F3A7-55A7-4E86-5DA117B75734}"/>
                  </a:ext>
                </a:extLst>
              </p:cNvPr>
              <p:cNvGrpSpPr/>
              <p:nvPr userDrawn="1"/>
            </p:nvGrpSpPr>
            <p:grpSpPr>
              <a:xfrm>
                <a:off x="936526" y="657816"/>
                <a:ext cx="258059" cy="360816"/>
                <a:chOff x="937222" y="657815"/>
                <a:chExt cx="258059" cy="360816"/>
              </a:xfrm>
            </p:grpSpPr>
            <p:sp>
              <p:nvSpPr>
                <p:cNvPr id="14" name="Freeform: Shape 13">
                  <a:extLst>
                    <a:ext uri="{FF2B5EF4-FFF2-40B4-BE49-F238E27FC236}">
                      <a16:creationId xmlns:a16="http://schemas.microsoft.com/office/drawing/2014/main" id="{97CD59D9-9C7D-8C9A-A221-16D3FB4EF1C6}"/>
                    </a:ext>
                  </a:extLst>
                </p:cNvPr>
                <p:cNvSpPr/>
                <p:nvPr/>
              </p:nvSpPr>
              <p:spPr>
                <a:xfrm>
                  <a:off x="990372"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37C7E80-635C-98F7-4FEC-062C8E8959AD}"/>
                    </a:ext>
                  </a:extLst>
                </p:cNvPr>
                <p:cNvSpPr/>
                <p:nvPr/>
              </p:nvSpPr>
              <p:spPr>
                <a:xfrm>
                  <a:off x="937222"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B2CC19A7-97FE-7CD8-DFCC-0C53412D9F30}"/>
                  </a:ext>
                </a:extLst>
              </p:cNvPr>
              <p:cNvGrpSpPr/>
              <p:nvPr userDrawn="1"/>
            </p:nvGrpSpPr>
            <p:grpSpPr>
              <a:xfrm>
                <a:off x="1166172" y="657816"/>
                <a:ext cx="258059" cy="360816"/>
                <a:chOff x="1161059" y="657815"/>
                <a:chExt cx="258059" cy="360816"/>
              </a:xfrm>
            </p:grpSpPr>
            <p:sp>
              <p:nvSpPr>
                <p:cNvPr id="17" name="Freeform: Shape 16">
                  <a:extLst>
                    <a:ext uri="{FF2B5EF4-FFF2-40B4-BE49-F238E27FC236}">
                      <a16:creationId xmlns:a16="http://schemas.microsoft.com/office/drawing/2014/main" id="{323C22FA-E931-4179-166B-529ABF1954E8}"/>
                    </a:ext>
                  </a:extLst>
                </p:cNvPr>
                <p:cNvSpPr/>
                <p:nvPr/>
              </p:nvSpPr>
              <p:spPr>
                <a:xfrm>
                  <a:off x="1214209"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7EECA64-9E30-A00C-52F4-5DBFA7AD8E33}"/>
                    </a:ext>
                  </a:extLst>
                </p:cNvPr>
                <p:cNvSpPr/>
                <p:nvPr/>
              </p:nvSpPr>
              <p:spPr>
                <a:xfrm>
                  <a:off x="1161059"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5B606A5D-373B-0055-AC5C-E1EAA52DE661}"/>
                  </a:ext>
                </a:extLst>
              </p:cNvPr>
              <p:cNvGrpSpPr/>
              <p:nvPr userDrawn="1"/>
            </p:nvGrpSpPr>
            <p:grpSpPr>
              <a:xfrm>
                <a:off x="1395818" y="657816"/>
                <a:ext cx="258059" cy="360816"/>
                <a:chOff x="1391374" y="657815"/>
                <a:chExt cx="258059" cy="360816"/>
              </a:xfrm>
            </p:grpSpPr>
            <p:sp>
              <p:nvSpPr>
                <p:cNvPr id="23" name="Freeform: Shape 22">
                  <a:extLst>
                    <a:ext uri="{FF2B5EF4-FFF2-40B4-BE49-F238E27FC236}">
                      <a16:creationId xmlns:a16="http://schemas.microsoft.com/office/drawing/2014/main" id="{2D836166-F475-BD28-C15B-3A134B29635E}"/>
                    </a:ext>
                  </a:extLst>
                </p:cNvPr>
                <p:cNvSpPr/>
                <p:nvPr/>
              </p:nvSpPr>
              <p:spPr>
                <a:xfrm>
                  <a:off x="1444428" y="657815"/>
                  <a:ext cx="155067" cy="155067"/>
                </a:xfrm>
                <a:custGeom>
                  <a:avLst/>
                  <a:gdLst>
                    <a:gd name="connsiteX0" fmla="*/ 155067 w 155067"/>
                    <a:gd name="connsiteY0" fmla="*/ 77534 h 155067"/>
                    <a:gd name="connsiteX1" fmla="*/ 77533 w 155067"/>
                    <a:gd name="connsiteY1" fmla="*/ 155067 h 155067"/>
                    <a:gd name="connsiteX2" fmla="*/ 0 w 155067"/>
                    <a:gd name="connsiteY2" fmla="*/ 77534 h 155067"/>
                    <a:gd name="connsiteX3" fmla="*/ 77533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166F630-9CBF-2F1C-2ACA-FA17C71B4791}"/>
                    </a:ext>
                  </a:extLst>
                </p:cNvPr>
                <p:cNvSpPr/>
                <p:nvPr/>
              </p:nvSpPr>
              <p:spPr>
                <a:xfrm>
                  <a:off x="1391374"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47FB4383-FFE9-E207-FBB5-67826F8C3FBC}"/>
                  </a:ext>
                </a:extLst>
              </p:cNvPr>
              <p:cNvGrpSpPr/>
              <p:nvPr userDrawn="1"/>
            </p:nvGrpSpPr>
            <p:grpSpPr>
              <a:xfrm>
                <a:off x="247588" y="657816"/>
                <a:ext cx="258059" cy="360816"/>
                <a:chOff x="476593" y="657815"/>
                <a:chExt cx="258059" cy="360816"/>
              </a:xfrm>
            </p:grpSpPr>
            <p:sp>
              <p:nvSpPr>
                <p:cNvPr id="49" name="Freeform: Shape 48">
                  <a:extLst>
                    <a:ext uri="{FF2B5EF4-FFF2-40B4-BE49-F238E27FC236}">
                      <a16:creationId xmlns:a16="http://schemas.microsoft.com/office/drawing/2014/main" id="{F6384E5A-AC6C-A913-5F32-78E1E10874DA}"/>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66067C9-D16F-1CFA-0744-CA7687F0A23B}"/>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sp>
          <p:nvSpPr>
            <p:cNvPr id="56" name="Rectangle: Rounded Corners 55">
              <a:extLst>
                <a:ext uri="{FF2B5EF4-FFF2-40B4-BE49-F238E27FC236}">
                  <a16:creationId xmlns:a16="http://schemas.microsoft.com/office/drawing/2014/main" id="{249B625B-B726-C84C-4917-A38657F43B20}"/>
                </a:ext>
              </a:extLst>
            </p:cNvPr>
            <p:cNvSpPr/>
            <p:nvPr userDrawn="1"/>
          </p:nvSpPr>
          <p:spPr>
            <a:xfrm>
              <a:off x="243397" y="430932"/>
              <a:ext cx="1640125" cy="14205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BA0C28DB-2429-5A12-15B9-7412CD247522}"/>
                </a:ext>
              </a:extLst>
            </p:cNvPr>
            <p:cNvSpPr/>
            <p:nvPr userDrawn="1"/>
          </p:nvSpPr>
          <p:spPr>
            <a:xfrm rot="10800000" flipH="1">
              <a:off x="117114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84A896E5-4537-6D6F-3BDB-58695BB8CCCF}"/>
                </a:ext>
              </a:extLst>
            </p:cNvPr>
            <p:cNvSpPr/>
            <p:nvPr userDrawn="1"/>
          </p:nvSpPr>
          <p:spPr>
            <a:xfrm rot="10800000" flipH="1">
              <a:off x="1687566"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1D642C2A-83FD-D622-7472-A6B0FE95BC6E}"/>
                </a:ext>
              </a:extLst>
            </p:cNvPr>
            <p:cNvSpPr/>
            <p:nvPr userDrawn="1"/>
          </p:nvSpPr>
          <p:spPr>
            <a:xfrm rot="10800000" flipH="1">
              <a:off x="142935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38FE7903-0531-8F30-2C0F-DC9273C426E3}"/>
                </a:ext>
              </a:extLst>
            </p:cNvPr>
            <p:cNvSpPr/>
            <p:nvPr userDrawn="1"/>
          </p:nvSpPr>
          <p:spPr>
            <a:xfrm rot="10800000" flipH="1">
              <a:off x="39651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ED6ADDFA-58D5-0870-88F8-8C43ACCAB9E6}"/>
                </a:ext>
              </a:extLst>
            </p:cNvPr>
            <p:cNvSpPr/>
            <p:nvPr userDrawn="1"/>
          </p:nvSpPr>
          <p:spPr>
            <a:xfrm rot="10800000" flipH="1">
              <a:off x="912934" y="572991"/>
              <a:ext cx="42838" cy="45719"/>
            </a:xfrm>
            <a:prstGeom prst="triangle">
              <a:avLst>
                <a:gd name="adj" fmla="val 7883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FCB79B8E-37D9-0534-4B51-1AA1950A01E0}"/>
                </a:ext>
              </a:extLst>
            </p:cNvPr>
            <p:cNvSpPr/>
            <p:nvPr userDrawn="1"/>
          </p:nvSpPr>
          <p:spPr>
            <a:xfrm rot="10800000" flipH="1">
              <a:off x="65472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378361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F6774-44CF-8C9B-1429-5AC4DFE168A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70DBB844-9D37-1549-65A7-25C997724F7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D72B5AC9-C73B-C8F8-3FE5-F8CABBD0533B}"/>
              </a:ext>
            </a:extLst>
          </p:cNvPr>
          <p:cNvGrpSpPr/>
          <p:nvPr userDrawn="1"/>
        </p:nvGrpSpPr>
        <p:grpSpPr>
          <a:xfrm>
            <a:off x="-645035" y="6156000"/>
            <a:ext cx="1419000" cy="1343042"/>
            <a:chOff x="-2681662" y="4062078"/>
            <a:chExt cx="2019221" cy="1911133"/>
          </a:xfrm>
        </p:grpSpPr>
        <p:sp>
          <p:nvSpPr>
            <p:cNvPr id="9" name="Arc 8">
              <a:extLst>
                <a:ext uri="{FF2B5EF4-FFF2-40B4-BE49-F238E27FC236}">
                  <a16:creationId xmlns:a16="http://schemas.microsoft.com/office/drawing/2014/main" id="{409D3063-4FF9-F85C-BE45-FA39ED1A886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CE0FC43A-593A-B058-0FD9-C389E92BA6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 name="Text Placeholder 7">
            <a:extLst>
              <a:ext uri="{FF2B5EF4-FFF2-40B4-BE49-F238E27FC236}">
                <a16:creationId xmlns:a16="http://schemas.microsoft.com/office/drawing/2014/main" id="{D0A66B31-72D0-C57D-AB0E-91AE4385FE95}"/>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4" name="Text Placeholder 7">
            <a:extLst>
              <a:ext uri="{FF2B5EF4-FFF2-40B4-BE49-F238E27FC236}">
                <a16:creationId xmlns:a16="http://schemas.microsoft.com/office/drawing/2014/main" id="{3ECD90C6-A0C5-B32B-F48D-32DCB2A6BAD2}"/>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6198262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No titl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AAB76222-C5C0-4493-A276-03207394CBFB}"/>
              </a:ext>
            </a:extLst>
          </p:cNvPr>
          <p:cNvSpPr/>
          <p:nvPr userDrawn="1"/>
        </p:nvSpPr>
        <p:spPr>
          <a:xfrm rot="16200000">
            <a:off x="10490453" y="111085"/>
            <a:ext cx="1337847"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grpSp>
        <p:nvGrpSpPr>
          <p:cNvPr id="23" name="Group 22">
            <a:extLst>
              <a:ext uri="{FF2B5EF4-FFF2-40B4-BE49-F238E27FC236}">
                <a16:creationId xmlns:a16="http://schemas.microsoft.com/office/drawing/2014/main" id="{58FC62E9-ECA6-4FFB-A0FA-616A9D7F5777}"/>
              </a:ext>
            </a:extLst>
          </p:cNvPr>
          <p:cNvGrpSpPr/>
          <p:nvPr userDrawn="1"/>
        </p:nvGrpSpPr>
        <p:grpSpPr>
          <a:xfrm>
            <a:off x="10686125" y="499776"/>
            <a:ext cx="941169" cy="726230"/>
            <a:chOff x="10686125" y="499776"/>
            <a:chExt cx="941169" cy="726230"/>
          </a:xfrm>
        </p:grpSpPr>
        <p:grpSp>
          <p:nvGrpSpPr>
            <p:cNvPr id="24" name="Group 23">
              <a:extLst>
                <a:ext uri="{FF2B5EF4-FFF2-40B4-BE49-F238E27FC236}">
                  <a16:creationId xmlns:a16="http://schemas.microsoft.com/office/drawing/2014/main" id="{32101227-B793-497E-B775-4ED53A04B3DA}"/>
                </a:ext>
              </a:extLst>
            </p:cNvPr>
            <p:cNvGrpSpPr/>
            <p:nvPr userDrawn="1"/>
          </p:nvGrpSpPr>
          <p:grpSpPr>
            <a:xfrm>
              <a:off x="10686125" y="499776"/>
              <a:ext cx="941169" cy="726230"/>
              <a:chOff x="7751475" y="3613467"/>
              <a:chExt cx="941169" cy="726230"/>
            </a:xfrm>
          </p:grpSpPr>
          <p:sp>
            <p:nvSpPr>
              <p:cNvPr id="26" name="Oval 25">
                <a:extLst>
                  <a:ext uri="{FF2B5EF4-FFF2-40B4-BE49-F238E27FC236}">
                    <a16:creationId xmlns:a16="http://schemas.microsoft.com/office/drawing/2014/main" id="{45A7D93C-E37A-46B0-ACEF-EE5E6D5D1925}"/>
                  </a:ext>
                </a:extLst>
              </p:cNvPr>
              <p:cNvSpPr/>
              <p:nvPr/>
            </p:nvSpPr>
            <p:spPr>
              <a:xfrm>
                <a:off x="7917062" y="3613467"/>
                <a:ext cx="604267" cy="604267"/>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7" name="Rectangle: Rounded Corners 26">
                <a:extLst>
                  <a:ext uri="{FF2B5EF4-FFF2-40B4-BE49-F238E27FC236}">
                    <a16:creationId xmlns:a16="http://schemas.microsoft.com/office/drawing/2014/main" id="{6C140D6C-866D-40C4-8980-740FB2B73121}"/>
                  </a:ext>
                </a:extLst>
              </p:cNvPr>
              <p:cNvSpPr/>
              <p:nvPr/>
            </p:nvSpPr>
            <p:spPr>
              <a:xfrm>
                <a:off x="7751475" y="4145364"/>
                <a:ext cx="941169" cy="194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a:solidFill>
                    <a:schemeClr val="bg2"/>
                  </a:solidFill>
                  <a:latin typeface="ABeeZee" panose="02000000000000000000" pitchFamily="50" charset="0"/>
                </a:endParaRPr>
              </a:p>
            </p:txBody>
          </p:sp>
        </p:grpSp>
        <p:sp>
          <p:nvSpPr>
            <p:cNvPr id="25" name="TextBox 24">
              <a:extLst>
                <a:ext uri="{FF2B5EF4-FFF2-40B4-BE49-F238E27FC236}">
                  <a16:creationId xmlns:a16="http://schemas.microsoft.com/office/drawing/2014/main" id="{2F7FF1C5-4B99-43FD-86C0-8B1137B9EC33}"/>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itchFamily="2"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7" name="Text Placeholder 7">
            <a:extLst>
              <a:ext uri="{FF2B5EF4-FFF2-40B4-BE49-F238E27FC236}">
                <a16:creationId xmlns:a16="http://schemas.microsoft.com/office/drawing/2014/main" id="{26D9965A-617C-BE17-A6AC-8F3C64B1A6F3}"/>
              </a:ext>
            </a:extLst>
          </p:cNvPr>
          <p:cNvSpPr>
            <a:spLocks noGrp="1"/>
          </p:cNvSpPr>
          <p:nvPr>
            <p:ph type="body" sz="quarter" idx="10" hasCustomPrompt="1"/>
          </p:nvPr>
        </p:nvSpPr>
        <p:spPr>
          <a:xfrm>
            <a:off x="773965"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8" name="Text Placeholder 7">
            <a:extLst>
              <a:ext uri="{FF2B5EF4-FFF2-40B4-BE49-F238E27FC236}">
                <a16:creationId xmlns:a16="http://schemas.microsoft.com/office/drawing/2014/main" id="{F68FBBA3-F1A7-4BBD-AEEE-E7B731A9BA97}"/>
              </a:ext>
            </a:extLst>
          </p:cNvPr>
          <p:cNvSpPr>
            <a:spLocks noGrp="1"/>
          </p:cNvSpPr>
          <p:nvPr>
            <p:ph type="body" sz="quarter" idx="14" hasCustomPrompt="1"/>
          </p:nvPr>
        </p:nvSpPr>
        <p:spPr>
          <a:xfrm>
            <a:off x="6258969"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84756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493459"/>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itchFamily="2"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93459"/>
            <a:ext cx="8809762" cy="752859"/>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Enter task instructions as needed</a:t>
            </a:r>
          </a:p>
        </p:txBody>
      </p:sp>
      <p:sp>
        <p:nvSpPr>
          <p:cNvPr id="19" name="Freeform: Shape 18">
            <a:extLst>
              <a:ext uri="{FF2B5EF4-FFF2-40B4-BE49-F238E27FC236}">
                <a16:creationId xmlns:a16="http://schemas.microsoft.com/office/drawing/2014/main" id="{E7C21683-EBE7-4DD5-BB03-B8690B3DAD00}"/>
              </a:ext>
            </a:extLst>
          </p:cNvPr>
          <p:cNvSpPr/>
          <p:nvPr userDrawn="1"/>
        </p:nvSpPr>
        <p:spPr>
          <a:xfrm rot="16200000">
            <a:off x="10490453" y="111085"/>
            <a:ext cx="1337847"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itchFamily="2"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grpSp>
        <p:nvGrpSpPr>
          <p:cNvPr id="12" name="Group 11">
            <a:extLst>
              <a:ext uri="{FF2B5EF4-FFF2-40B4-BE49-F238E27FC236}">
                <a16:creationId xmlns:a16="http://schemas.microsoft.com/office/drawing/2014/main" id="{3CF1F00A-7A09-32F8-F5AE-9FF6D2C16AF4}"/>
              </a:ext>
            </a:extLst>
          </p:cNvPr>
          <p:cNvGrpSpPr/>
          <p:nvPr userDrawn="1"/>
        </p:nvGrpSpPr>
        <p:grpSpPr>
          <a:xfrm>
            <a:off x="10686125" y="499776"/>
            <a:ext cx="941169" cy="726230"/>
            <a:chOff x="10686125" y="499776"/>
            <a:chExt cx="941169" cy="726230"/>
          </a:xfrm>
        </p:grpSpPr>
        <p:grpSp>
          <p:nvGrpSpPr>
            <p:cNvPr id="13" name="Group 12">
              <a:extLst>
                <a:ext uri="{FF2B5EF4-FFF2-40B4-BE49-F238E27FC236}">
                  <a16:creationId xmlns:a16="http://schemas.microsoft.com/office/drawing/2014/main" id="{9530F242-763B-6BB9-EBD9-010C0C2F1890}"/>
                </a:ext>
              </a:extLst>
            </p:cNvPr>
            <p:cNvGrpSpPr/>
            <p:nvPr userDrawn="1"/>
          </p:nvGrpSpPr>
          <p:grpSpPr>
            <a:xfrm>
              <a:off x="10686125" y="499776"/>
              <a:ext cx="941169" cy="726230"/>
              <a:chOff x="7751475" y="3613467"/>
              <a:chExt cx="941169" cy="726230"/>
            </a:xfrm>
          </p:grpSpPr>
          <p:sp>
            <p:nvSpPr>
              <p:cNvPr id="16" name="Oval 15">
                <a:extLst>
                  <a:ext uri="{FF2B5EF4-FFF2-40B4-BE49-F238E27FC236}">
                    <a16:creationId xmlns:a16="http://schemas.microsoft.com/office/drawing/2014/main" id="{C3DDFB04-DE07-8E6E-B6B0-4FC914236B28}"/>
                  </a:ext>
                </a:extLst>
              </p:cNvPr>
              <p:cNvSpPr/>
              <p:nvPr/>
            </p:nvSpPr>
            <p:spPr>
              <a:xfrm>
                <a:off x="7917062" y="3613467"/>
                <a:ext cx="604267" cy="604267"/>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5" name="Rectangle: Rounded Corners 24">
                <a:extLst>
                  <a:ext uri="{FF2B5EF4-FFF2-40B4-BE49-F238E27FC236}">
                    <a16:creationId xmlns:a16="http://schemas.microsoft.com/office/drawing/2014/main" id="{6C3B4836-B480-DD3E-ABB7-96D41660237F}"/>
                  </a:ext>
                </a:extLst>
              </p:cNvPr>
              <p:cNvSpPr/>
              <p:nvPr/>
            </p:nvSpPr>
            <p:spPr>
              <a:xfrm>
                <a:off x="7751475" y="4145364"/>
                <a:ext cx="941169" cy="194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a:solidFill>
                    <a:schemeClr val="bg2"/>
                  </a:solidFill>
                  <a:latin typeface="ABeeZee" panose="02000000000000000000" pitchFamily="50" charset="0"/>
                </a:endParaRPr>
              </a:p>
            </p:txBody>
          </p:sp>
        </p:grpSp>
        <p:sp>
          <p:nvSpPr>
            <p:cNvPr id="14" name="TextBox 13">
              <a:extLst>
                <a:ext uri="{FF2B5EF4-FFF2-40B4-BE49-F238E27FC236}">
                  <a16:creationId xmlns:a16="http://schemas.microsoft.com/office/drawing/2014/main" id="{3D54E0F6-77C8-2D70-CED6-718A729CB75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D24BB774-3D01-2F85-2B42-0EC18432E1E9}"/>
              </a:ext>
            </a:extLst>
          </p:cNvPr>
          <p:cNvSpPr>
            <a:spLocks noGrp="1"/>
          </p:cNvSpPr>
          <p:nvPr>
            <p:ph type="body" sz="quarter" idx="10" hasCustomPrompt="1"/>
          </p:nvPr>
        </p:nvSpPr>
        <p:spPr>
          <a:xfrm>
            <a:off x="773965"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7F0CC3A4-B7FB-7A17-830A-298105847BA8}"/>
              </a:ext>
            </a:extLst>
          </p:cNvPr>
          <p:cNvSpPr>
            <a:spLocks noGrp="1"/>
          </p:cNvSpPr>
          <p:nvPr>
            <p:ph type="body" sz="quarter" idx="14" hasCustomPrompt="1"/>
          </p:nvPr>
        </p:nvSpPr>
        <p:spPr>
          <a:xfrm>
            <a:off x="6258969"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38642208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No title (2)">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E7C21683-EBE7-4DD5-BB03-B8690B3DAD00}"/>
              </a:ext>
            </a:extLst>
          </p:cNvPr>
          <p:cNvSpPr/>
          <p:nvPr userDrawn="1"/>
        </p:nvSpPr>
        <p:spPr>
          <a:xfrm rot="16200000">
            <a:off x="10490453" y="111085"/>
            <a:ext cx="1337847"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sp>
        <p:nvSpPr>
          <p:cNvPr id="16" name="Rectangle 1">
            <a:extLst>
              <a:ext uri="{FF2B5EF4-FFF2-40B4-BE49-F238E27FC236}">
                <a16:creationId xmlns:a16="http://schemas.microsoft.com/office/drawing/2014/main" id="{9DCACB63-1C72-EFCB-AFC5-6F567DF400A5}"/>
              </a:ext>
            </a:extLst>
          </p:cNvPr>
          <p:cNvSpPr/>
          <p:nvPr userDrawn="1"/>
        </p:nvSpPr>
        <p:spPr>
          <a:xfrm>
            <a:off x="3" y="490437"/>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itchFamily="2" charset="0"/>
            </a:endParaRPr>
          </a:p>
        </p:txBody>
      </p:sp>
      <p:sp>
        <p:nvSpPr>
          <p:cNvPr id="25" name="Text Placeholder 2">
            <a:extLst>
              <a:ext uri="{FF2B5EF4-FFF2-40B4-BE49-F238E27FC236}">
                <a16:creationId xmlns:a16="http://schemas.microsoft.com/office/drawing/2014/main" id="{969E0707-DBD8-2A8F-4F53-CE0604E38B83}"/>
              </a:ext>
            </a:extLst>
          </p:cNvPr>
          <p:cNvSpPr>
            <a:spLocks noGrp="1"/>
          </p:cNvSpPr>
          <p:nvPr>
            <p:ph type="body" sz="quarter" idx="11" hasCustomPrompt="1"/>
          </p:nvPr>
        </p:nvSpPr>
        <p:spPr>
          <a:xfrm>
            <a:off x="2297589" y="493459"/>
            <a:ext cx="8046333" cy="752859"/>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itchFamily="2"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itchFamily="2"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grpSp>
        <p:nvGrpSpPr>
          <p:cNvPr id="12" name="Group 11">
            <a:extLst>
              <a:ext uri="{FF2B5EF4-FFF2-40B4-BE49-F238E27FC236}">
                <a16:creationId xmlns:a16="http://schemas.microsoft.com/office/drawing/2014/main" id="{6F8C61A9-128A-A013-B7B5-D9CC092DFA90}"/>
              </a:ext>
            </a:extLst>
          </p:cNvPr>
          <p:cNvGrpSpPr/>
          <p:nvPr userDrawn="1"/>
        </p:nvGrpSpPr>
        <p:grpSpPr>
          <a:xfrm>
            <a:off x="10686125" y="499776"/>
            <a:ext cx="941169" cy="726230"/>
            <a:chOff x="10686125" y="499776"/>
            <a:chExt cx="941169" cy="726230"/>
          </a:xfrm>
        </p:grpSpPr>
        <p:grpSp>
          <p:nvGrpSpPr>
            <p:cNvPr id="13" name="Group 12">
              <a:extLst>
                <a:ext uri="{FF2B5EF4-FFF2-40B4-BE49-F238E27FC236}">
                  <a16:creationId xmlns:a16="http://schemas.microsoft.com/office/drawing/2014/main" id="{B75C098F-1576-A014-68EF-85842E7CF845}"/>
                </a:ext>
              </a:extLst>
            </p:cNvPr>
            <p:cNvGrpSpPr/>
            <p:nvPr userDrawn="1"/>
          </p:nvGrpSpPr>
          <p:grpSpPr>
            <a:xfrm>
              <a:off x="10686125" y="499776"/>
              <a:ext cx="941169" cy="726230"/>
              <a:chOff x="7751475" y="3613467"/>
              <a:chExt cx="941169" cy="726230"/>
            </a:xfrm>
          </p:grpSpPr>
          <p:sp>
            <p:nvSpPr>
              <p:cNvPr id="17" name="Oval 16">
                <a:extLst>
                  <a:ext uri="{FF2B5EF4-FFF2-40B4-BE49-F238E27FC236}">
                    <a16:creationId xmlns:a16="http://schemas.microsoft.com/office/drawing/2014/main" id="{6D32504B-84E5-A112-788F-578BDCFEB72C}"/>
                  </a:ext>
                </a:extLst>
              </p:cNvPr>
              <p:cNvSpPr/>
              <p:nvPr/>
            </p:nvSpPr>
            <p:spPr>
              <a:xfrm>
                <a:off x="7917062" y="3613467"/>
                <a:ext cx="604267" cy="604267"/>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8" name="Rectangle: Rounded Corners 17">
                <a:extLst>
                  <a:ext uri="{FF2B5EF4-FFF2-40B4-BE49-F238E27FC236}">
                    <a16:creationId xmlns:a16="http://schemas.microsoft.com/office/drawing/2014/main" id="{45374F95-45AC-43E2-470A-E76DFF81D5D9}"/>
                  </a:ext>
                </a:extLst>
              </p:cNvPr>
              <p:cNvSpPr/>
              <p:nvPr/>
            </p:nvSpPr>
            <p:spPr>
              <a:xfrm>
                <a:off x="7751475" y="4145364"/>
                <a:ext cx="941169" cy="194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a:solidFill>
                    <a:schemeClr val="bg2"/>
                  </a:solidFill>
                  <a:latin typeface="ABeeZee" panose="02000000000000000000" pitchFamily="50" charset="0"/>
                </a:endParaRPr>
              </a:p>
            </p:txBody>
          </p:sp>
        </p:grpSp>
        <p:sp>
          <p:nvSpPr>
            <p:cNvPr id="14" name="TextBox 13">
              <a:extLst>
                <a:ext uri="{FF2B5EF4-FFF2-40B4-BE49-F238E27FC236}">
                  <a16:creationId xmlns:a16="http://schemas.microsoft.com/office/drawing/2014/main" id="{55D1780A-E427-E4F3-D2D1-B53DDCD8B062}"/>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3435D2F2-EB1C-9489-0CF7-00BC0D84DC2E}"/>
              </a:ext>
            </a:extLst>
          </p:cNvPr>
          <p:cNvSpPr>
            <a:spLocks noGrp="1"/>
          </p:cNvSpPr>
          <p:nvPr>
            <p:ph type="body" sz="quarter" idx="10" hasCustomPrompt="1"/>
          </p:nvPr>
        </p:nvSpPr>
        <p:spPr>
          <a:xfrm>
            <a:off x="773965"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24C4D920-6F97-62FF-B88E-D6DCC3F30138}"/>
              </a:ext>
            </a:extLst>
          </p:cNvPr>
          <p:cNvSpPr>
            <a:spLocks noGrp="1"/>
          </p:cNvSpPr>
          <p:nvPr>
            <p:ph type="body" sz="quarter" idx="14" hasCustomPrompt="1"/>
          </p:nvPr>
        </p:nvSpPr>
        <p:spPr>
          <a:xfrm>
            <a:off x="6258969" y="6628812"/>
            <a:ext cx="5322035" cy="200055"/>
          </a:xfrm>
        </p:spPr>
        <p:txBody>
          <a:bodyPr anchor="ctr"/>
          <a:lstStyle>
            <a:lvl1pPr marL="0" indent="0">
              <a:lnSpc>
                <a:spcPct val="100000"/>
              </a:lnSpc>
              <a:spcBef>
                <a:spcPts val="0"/>
              </a:spcBef>
              <a:spcAft>
                <a:spcPts val="0"/>
              </a:spcAft>
              <a:buNone/>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716688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3945" y="2267299"/>
            <a:ext cx="10672935" cy="1013445"/>
            <a:chOff x="-1" y="399382"/>
            <a:chExt cx="9995583" cy="892108"/>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1" y="399382"/>
              <a:ext cx="918320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2"/>
              <a:ext cx="95291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382047"/>
            <a:ext cx="8671120" cy="798573"/>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466719"/>
            <a:ext cx="1484612" cy="641654"/>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466719"/>
            <a:ext cx="1494773" cy="34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765278"/>
            <a:ext cx="10665026" cy="1221196"/>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840092"/>
            <a:ext cx="8671120" cy="1102673"/>
          </a:xfrm>
        </p:spPr>
        <p:txBody>
          <a:bodyPr anchor="ctr">
            <a:noAutofit/>
          </a:bodyPr>
          <a:lstStyle>
            <a:lvl1pPr marL="0" indent="0">
              <a:lnSpc>
                <a:spcPct val="100000"/>
              </a:lnSpc>
              <a:buNone/>
              <a:defRPr sz="32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1089812"/>
            <a:ext cx="1484612" cy="639874"/>
          </a:xfrm>
        </p:spPr>
        <p:txBody>
          <a:bodyPr anchor="ctr">
            <a:noAutofit/>
          </a:bodyPr>
          <a:lstStyle>
            <a:lvl1pPr marL="0" indent="0" algn="ctr">
              <a:lnSpc>
                <a:spcPct val="100000"/>
              </a:lnSpc>
              <a:spcBef>
                <a:spcPts val="0"/>
              </a:spcBef>
              <a:buNone/>
              <a:defRPr sz="2800" b="1" kern="100" spc="100" baseline="0">
                <a:solidFill>
                  <a:schemeClr val="bg1"/>
                </a:solidFill>
                <a:latin typeface="ABeeZee" panose="02000000000000000000" pitchFamily="50" charset="0"/>
              </a:defRPr>
            </a:lvl1pPr>
          </a:lstStyle>
          <a:p>
            <a:pPr lvl="0"/>
            <a:r>
              <a:rPr lang="en-US"/>
              <a:t>7.01</a:t>
            </a: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spTree>
    <p:extLst>
      <p:ext uri="{BB962C8B-B14F-4D97-AF65-F5344CB8AC3E}">
        <p14:creationId xmlns:p14="http://schemas.microsoft.com/office/powerpoint/2010/main" val="210575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4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696752"/>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651BE4-D222-8827-33AD-F7291F38B5F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7FBD371-FFF8-3BF0-DA3A-F81D5D3EBDDD}"/>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5134896-73F1-F649-8ECE-A9125374CEF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E93E094-1FF4-58F3-A7C5-4CB9012233F7}"/>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B3B62A82-C2CC-C1B8-FBE3-2D7F6E0909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7AAE195D-056F-1F02-A0D4-D4A7B252768C}"/>
              </a:ext>
            </a:extLst>
          </p:cNvPr>
          <p:cNvSpPr>
            <a:spLocks noGrp="1"/>
          </p:cNvSpPr>
          <p:nvPr>
            <p:ph type="body" sz="quarter" idx="12" hasCustomPrompt="1"/>
          </p:nvPr>
        </p:nvSpPr>
        <p:spPr>
          <a:xfrm>
            <a:off x="610993" y="170917"/>
            <a:ext cx="1613636" cy="153288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C0E5CF8-6AFC-201E-9FFA-5B0E0CDDE1A8}"/>
              </a:ext>
            </a:extLst>
          </p:cNvPr>
          <p:cNvSpPr>
            <a:spLocks noGrp="1"/>
          </p:cNvSpPr>
          <p:nvPr>
            <p:ph type="body" sz="quarter" idx="13" hasCustomPrompt="1"/>
          </p:nvPr>
        </p:nvSpPr>
        <p:spPr>
          <a:xfrm>
            <a:off x="610993" y="2344844"/>
            <a:ext cx="1613635" cy="36090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A3FC7FE8-1527-D73A-3DC0-328151E3F89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7594203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reak (2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229826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AEE6681-BBDB-8985-B5ED-D06DA421C719}"/>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Rectangle 2">
            <a:extLst>
              <a:ext uri="{FF2B5EF4-FFF2-40B4-BE49-F238E27FC236}">
                <a16:creationId xmlns:a16="http://schemas.microsoft.com/office/drawing/2014/main" id="{61083666-CCB6-B6CA-0D86-084972A5E88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6A3E7CDD-5A9B-D801-3F9E-3EBE65A4114F}"/>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B8650AB-ABD4-BD7C-0E39-F18DEFFDAEC0}"/>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2D66157-401B-F9E1-91F3-626727304E6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16B70B93-8F5F-BBDF-B7F0-6467C1BC8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066AC92A-17ED-CAFB-3922-C7844F0CE577}"/>
              </a:ext>
            </a:extLst>
          </p:cNvPr>
          <p:cNvSpPr/>
          <p:nvPr userDrawn="1"/>
        </p:nvSpPr>
        <p:spPr>
          <a:xfrm>
            <a:off x="588802" y="173749"/>
            <a:ext cx="1655139" cy="212451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88BD681-1D95-E9A8-B4CC-0F46DE4E9EED}"/>
              </a:ext>
            </a:extLst>
          </p:cNvPr>
          <p:cNvSpPr/>
          <p:nvPr userDrawn="1"/>
        </p:nvSpPr>
        <p:spPr>
          <a:xfrm>
            <a:off x="588801" y="2944025"/>
            <a:ext cx="1655139" cy="301461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16097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800879"/>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1" name="Rectangle 10">
            <a:extLst>
              <a:ext uri="{FF2B5EF4-FFF2-40B4-BE49-F238E27FC236}">
                <a16:creationId xmlns:a16="http://schemas.microsoft.com/office/drawing/2014/main" id="{E7EACBEB-0A82-8103-D285-79A448FF76DD}"/>
              </a:ext>
            </a:extLst>
          </p:cNvPr>
          <p:cNvSpPr/>
          <p:nvPr userDrawn="1"/>
        </p:nvSpPr>
        <p:spPr>
          <a:xfrm>
            <a:off x="588802" y="173749"/>
            <a:ext cx="1655139" cy="363301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51566E3-1E93-9EBB-04CE-8B7B522B05BE}"/>
              </a:ext>
            </a:extLst>
          </p:cNvPr>
          <p:cNvSpPr/>
          <p:nvPr userDrawn="1"/>
        </p:nvSpPr>
        <p:spPr>
          <a:xfrm>
            <a:off x="588801" y="4454859"/>
            <a:ext cx="1655139" cy="150378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62641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reak (2 Step Re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8" name="Rectangle 7">
            <a:extLst>
              <a:ext uri="{FF2B5EF4-FFF2-40B4-BE49-F238E27FC236}">
                <a16:creationId xmlns:a16="http://schemas.microsoft.com/office/drawing/2014/main" id="{7DE02C40-3F5E-6595-EA77-BCE6CED1DF76}"/>
              </a:ext>
            </a:extLst>
          </p:cNvPr>
          <p:cNvSpPr/>
          <p:nvPr userDrawn="1"/>
        </p:nvSpPr>
        <p:spPr>
          <a:xfrm>
            <a:off x="588802" y="173749"/>
            <a:ext cx="1655139" cy="512735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06128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reak (3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922318"/>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A3D011C-8F2B-54F8-0CB6-B045F8AC5D3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13136EBD-5C8E-570F-C8AE-3E50D2339ABC}"/>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FF665E4-A87E-1156-80EF-42B8A3F0871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0DA8222B-7BBF-D2FF-D972-D6332C81F7E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075FC6E8-ECC2-D436-ACBF-AFE046BCDC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3" name="Rectangle 12">
            <a:extLst>
              <a:ext uri="{FF2B5EF4-FFF2-40B4-BE49-F238E27FC236}">
                <a16:creationId xmlns:a16="http://schemas.microsoft.com/office/drawing/2014/main" id="{0D848B29-BAAC-443D-1F78-4AA16DEABD4A}"/>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9" name="Rectangle 8">
            <a:extLst>
              <a:ext uri="{FF2B5EF4-FFF2-40B4-BE49-F238E27FC236}">
                <a16:creationId xmlns:a16="http://schemas.microsoft.com/office/drawing/2014/main" id="{ADB52B43-17D7-2E61-2279-BBABEE4FF9D9}"/>
              </a:ext>
            </a:extLst>
          </p:cNvPr>
          <p:cNvSpPr/>
          <p:nvPr userDrawn="1"/>
        </p:nvSpPr>
        <p:spPr>
          <a:xfrm>
            <a:off x="588802" y="173750"/>
            <a:ext cx="1655139" cy="174384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500C213-8698-3A76-6EDB-376BB83AC925}"/>
              </a:ext>
            </a:extLst>
          </p:cNvPr>
          <p:cNvSpPr/>
          <p:nvPr userDrawn="1"/>
        </p:nvSpPr>
        <p:spPr>
          <a:xfrm>
            <a:off x="588801" y="2570411"/>
            <a:ext cx="1655139" cy="338822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06442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reak (Step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05015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EC1D10-8E88-0226-DCC1-AF574E06D893}"/>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Subtitle 8">
            <a:extLst>
              <a:ext uri="{FF2B5EF4-FFF2-40B4-BE49-F238E27FC236}">
                <a16:creationId xmlns:a16="http://schemas.microsoft.com/office/drawing/2014/main" id="{4D33AD25-C4DC-3D71-069F-C51D5FC82C2E}"/>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7CBF8D8-EE20-2955-37C3-38C9F1086611}"/>
              </a:ext>
            </a:extLst>
          </p:cNvPr>
          <p:cNvGrpSpPr/>
          <p:nvPr userDrawn="1"/>
        </p:nvGrpSpPr>
        <p:grpSpPr>
          <a:xfrm>
            <a:off x="-645035" y="6156000"/>
            <a:ext cx="1419000" cy="1343042"/>
            <a:chOff x="-2681662" y="4062078"/>
            <a:chExt cx="2019221" cy="1911133"/>
          </a:xfrm>
        </p:grpSpPr>
        <p:sp>
          <p:nvSpPr>
            <p:cNvPr id="12" name="Arc 11">
              <a:extLst>
                <a:ext uri="{FF2B5EF4-FFF2-40B4-BE49-F238E27FC236}">
                  <a16:creationId xmlns:a16="http://schemas.microsoft.com/office/drawing/2014/main" id="{A3159750-A984-1D7A-83CF-E0A51B179BEE}"/>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3" name="Picture 12">
              <a:extLst>
                <a:ext uri="{FF2B5EF4-FFF2-40B4-BE49-F238E27FC236}">
                  <a16:creationId xmlns:a16="http://schemas.microsoft.com/office/drawing/2014/main" id="{D85CE4C6-0E9A-E713-4A5D-38FFF0071A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4" name="Rectangle 23">
            <a:extLst>
              <a:ext uri="{FF2B5EF4-FFF2-40B4-BE49-F238E27FC236}">
                <a16:creationId xmlns:a16="http://schemas.microsoft.com/office/drawing/2014/main" id="{B743B65B-FF79-3CBE-CE73-5E03CECFF40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6" name="Rectangle 5">
            <a:extLst>
              <a:ext uri="{FF2B5EF4-FFF2-40B4-BE49-F238E27FC236}">
                <a16:creationId xmlns:a16="http://schemas.microsoft.com/office/drawing/2014/main" id="{91CAB2E8-D6CC-2011-4FB5-F846CD3CC792}"/>
              </a:ext>
            </a:extLst>
          </p:cNvPr>
          <p:cNvSpPr/>
          <p:nvPr userDrawn="1"/>
        </p:nvSpPr>
        <p:spPr>
          <a:xfrm>
            <a:off x="588802" y="173749"/>
            <a:ext cx="1655139" cy="2871684"/>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BCDDB03-F919-6263-DDA3-8087CEC87553}"/>
              </a:ext>
            </a:extLst>
          </p:cNvPr>
          <p:cNvSpPr/>
          <p:nvPr userDrawn="1"/>
        </p:nvSpPr>
        <p:spPr>
          <a:xfrm>
            <a:off x="588801" y="3698247"/>
            <a:ext cx="1655139" cy="226039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75958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4177990"/>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2A50C921-7DBC-CF16-CD4C-FDDDCB820EDA}"/>
              </a:ext>
            </a:extLst>
          </p:cNvPr>
          <p:cNvSpPr/>
          <p:nvPr userDrawn="1"/>
        </p:nvSpPr>
        <p:spPr>
          <a:xfrm>
            <a:off x="588802" y="173749"/>
            <a:ext cx="1655139" cy="400896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43C6748-1129-253E-3BC1-76F387705C0D}"/>
              </a:ext>
            </a:extLst>
          </p:cNvPr>
          <p:cNvSpPr/>
          <p:nvPr userDrawn="1"/>
        </p:nvSpPr>
        <p:spPr>
          <a:xfrm>
            <a:off x="588801" y="4838266"/>
            <a:ext cx="1655139" cy="113488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973895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reak (3 Step Re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Rectangle 9">
            <a:extLst>
              <a:ext uri="{FF2B5EF4-FFF2-40B4-BE49-F238E27FC236}">
                <a16:creationId xmlns:a16="http://schemas.microsoft.com/office/drawing/2014/main" id="{EB17BBB7-FBF4-96D9-44B4-C79206636844}"/>
              </a:ext>
            </a:extLst>
          </p:cNvPr>
          <p:cNvSpPr/>
          <p:nvPr userDrawn="1"/>
        </p:nvSpPr>
        <p:spPr>
          <a:xfrm>
            <a:off x="588802" y="173749"/>
            <a:ext cx="1655139" cy="513207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8240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reak (4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696752"/>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651BE4-D222-8827-33AD-F7291F38B5F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7FBD371-FFF8-3BF0-DA3A-F81D5D3EBDDD}"/>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5134896-73F1-F649-8ECE-A9125374CEF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E93E094-1FF4-58F3-A7C5-4CB9012233F7}"/>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B3B62A82-C2CC-C1B8-FBE3-2D7F6E0909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A3FC7FE8-1527-D73A-3DC0-328151E3F89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6F5473AC-0673-54E3-811A-84893CBCB636}"/>
              </a:ext>
            </a:extLst>
          </p:cNvPr>
          <p:cNvSpPr/>
          <p:nvPr userDrawn="1"/>
        </p:nvSpPr>
        <p:spPr>
          <a:xfrm>
            <a:off x="588802" y="173750"/>
            <a:ext cx="1655139" cy="1530054"/>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3FC0CF1-76D4-CB71-FE8D-7B7AB96E3FAE}"/>
              </a:ext>
            </a:extLst>
          </p:cNvPr>
          <p:cNvSpPr/>
          <p:nvPr userDrawn="1"/>
        </p:nvSpPr>
        <p:spPr>
          <a:xfrm>
            <a:off x="588801" y="2349567"/>
            <a:ext cx="1655139" cy="360907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7800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reak (Step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599020"/>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1E95FEC-528C-5364-94F7-748DB21BE61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196D0E1-9968-59A1-F5EC-2CEA249DA9D2}"/>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12AC225-1F78-72C5-EFA3-5F0443D95CC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A375E477-DE55-1D15-AEE9-CB2CB6842F9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65905A5-FFBE-1B5F-F0E9-3BB62010A1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D0094586-27AA-AFD5-BFC6-1B9F21B755F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778EF900-7EB6-60DE-EE34-1D799FD478A0}"/>
              </a:ext>
            </a:extLst>
          </p:cNvPr>
          <p:cNvSpPr/>
          <p:nvPr userDrawn="1"/>
        </p:nvSpPr>
        <p:spPr>
          <a:xfrm>
            <a:off x="588802" y="173749"/>
            <a:ext cx="1655139" cy="242526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4D8A0C5-AEE2-A31D-7001-2088D01D5A83}"/>
              </a:ext>
            </a:extLst>
          </p:cNvPr>
          <p:cNvSpPr/>
          <p:nvPr userDrawn="1"/>
        </p:nvSpPr>
        <p:spPr>
          <a:xfrm>
            <a:off x="588801" y="3244781"/>
            <a:ext cx="1655139" cy="271385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7692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reak (Step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501289"/>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104E71C-B2F8-74CB-BF95-865121400B7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5C6C1D79-5C77-FCA6-DB30-6774F9970FA4}"/>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233083-907C-DF15-2668-EC6DB54EDD5C}"/>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8810C45A-E1D1-DC4B-7EC0-E17666AC72B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BA74B51-41D5-8A12-247C-5AAD8878BE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7B8E5827-6F52-91E7-2A13-CE0260D3A87F}"/>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02551D54-9261-4D8B-CAB6-27A54A0D73BE}"/>
              </a:ext>
            </a:extLst>
          </p:cNvPr>
          <p:cNvSpPr/>
          <p:nvPr userDrawn="1"/>
        </p:nvSpPr>
        <p:spPr>
          <a:xfrm>
            <a:off x="588802" y="173749"/>
            <a:ext cx="1655139" cy="332281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2F9753A-BE89-81C3-7B8B-F654708C08AF}"/>
              </a:ext>
            </a:extLst>
          </p:cNvPr>
          <p:cNvSpPr/>
          <p:nvPr userDrawn="1"/>
        </p:nvSpPr>
        <p:spPr>
          <a:xfrm>
            <a:off x="588801" y="4147050"/>
            <a:ext cx="1655139" cy="1811590"/>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817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Step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599020"/>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1E95FEC-528C-5364-94F7-748DB21BE61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196D0E1-9968-59A1-F5EC-2CEA249DA9D2}"/>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12AC225-1F78-72C5-EFA3-5F0443D95CC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A375E477-DE55-1D15-AEE9-CB2CB6842F9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65905A5-FFBE-1B5F-F0E9-3BB62010A1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ADB5CC-6F60-725F-4053-3589769F3E3B}"/>
              </a:ext>
            </a:extLst>
          </p:cNvPr>
          <p:cNvSpPr>
            <a:spLocks noGrp="1"/>
          </p:cNvSpPr>
          <p:nvPr>
            <p:ph type="body" sz="quarter" idx="12" hasCustomPrompt="1"/>
          </p:nvPr>
        </p:nvSpPr>
        <p:spPr>
          <a:xfrm>
            <a:off x="610993" y="170917"/>
            <a:ext cx="1613636" cy="242577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0995C07B-45C2-0870-4E14-385411392CA3}"/>
              </a:ext>
            </a:extLst>
          </p:cNvPr>
          <p:cNvSpPr>
            <a:spLocks noGrp="1"/>
          </p:cNvSpPr>
          <p:nvPr>
            <p:ph type="body" sz="quarter" idx="13" hasCustomPrompt="1"/>
          </p:nvPr>
        </p:nvSpPr>
        <p:spPr>
          <a:xfrm>
            <a:off x="610993" y="3244781"/>
            <a:ext cx="1613635" cy="27091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D0094586-27AA-AFD5-BFC6-1B9F21B755F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6856787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403557"/>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A4958A83-804C-B03C-CBEA-F0D952540A74}"/>
              </a:ext>
            </a:extLst>
          </p:cNvPr>
          <p:cNvSpPr/>
          <p:nvPr userDrawn="1"/>
        </p:nvSpPr>
        <p:spPr>
          <a:xfrm>
            <a:off x="588802" y="173749"/>
            <a:ext cx="1655139" cy="422508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3D7A77D-8C5C-B4B2-3B05-76427DFCCEDB}"/>
              </a:ext>
            </a:extLst>
          </p:cNvPr>
          <p:cNvSpPr/>
          <p:nvPr userDrawn="1"/>
        </p:nvSpPr>
        <p:spPr>
          <a:xfrm>
            <a:off x="588801" y="5049319"/>
            <a:ext cx="1655139" cy="90932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09265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reak (4 Step Re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Rectangle 9">
            <a:extLst>
              <a:ext uri="{FF2B5EF4-FFF2-40B4-BE49-F238E27FC236}">
                <a16:creationId xmlns:a16="http://schemas.microsoft.com/office/drawing/2014/main" id="{A0598F5C-F43A-A1CE-4219-28EB40ACBEF7}"/>
              </a:ext>
            </a:extLst>
          </p:cNvPr>
          <p:cNvSpPr/>
          <p:nvPr userDrawn="1"/>
        </p:nvSpPr>
        <p:spPr>
          <a:xfrm>
            <a:off x="588802" y="173749"/>
            <a:ext cx="1655139" cy="5132075"/>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3532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reak (5 step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581380"/>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493445-7B79-D2A4-A20A-0F835B64563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23AB4570-9DBD-C7AB-8273-696D6A992D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C5FDA7-F402-BE67-762A-83B939A1CBE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610E523-2FDF-861E-B390-33B693CC529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55D58AEF-3AC5-05D0-A159-48EA6B87D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0D9478D1-590A-6728-D9AC-8819003347B3}"/>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F5766B6A-3CF4-2B83-25F3-C500E21420E3}"/>
              </a:ext>
            </a:extLst>
          </p:cNvPr>
          <p:cNvSpPr/>
          <p:nvPr userDrawn="1"/>
        </p:nvSpPr>
        <p:spPr>
          <a:xfrm>
            <a:off x="588802" y="173749"/>
            <a:ext cx="1655139" cy="1407631"/>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B91991B-8EDD-B38B-5D4A-BB7488C3D836}"/>
              </a:ext>
            </a:extLst>
          </p:cNvPr>
          <p:cNvSpPr/>
          <p:nvPr userDrawn="1"/>
        </p:nvSpPr>
        <p:spPr>
          <a:xfrm>
            <a:off x="588801" y="2045049"/>
            <a:ext cx="1655139" cy="394696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71212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reak (Step 2/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374519"/>
            <a:ext cx="9079102" cy="457426"/>
          </a:xfrm>
        </p:spPr>
        <p:txBody>
          <a:bodyPr anchor="ctr">
            <a:noAutofit/>
          </a:bodyPr>
          <a:lstStyle>
            <a:lvl1pPr marL="0" indent="0">
              <a:lnSpc>
                <a:spcPct val="1000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EAD5E2-703A-2433-758F-AB9554C8B3E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C8D68A46-5F11-3B9D-CD19-35A2BF35A8B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AE98A9B0-4524-0C84-72EE-5313E07A0BC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3DC43F7-1EC0-E8CA-C576-816A998ACB2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DF581183-AFBD-F171-9E5B-5B8B1A7DC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EDD2BF12-61B2-9007-7A5F-6999D4E484C1}"/>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62F11F05-FB8A-8FC3-9FB9-F69A9ED5F6F1}"/>
              </a:ext>
            </a:extLst>
          </p:cNvPr>
          <p:cNvSpPr/>
          <p:nvPr userDrawn="1"/>
        </p:nvSpPr>
        <p:spPr>
          <a:xfrm>
            <a:off x="588802" y="173749"/>
            <a:ext cx="1655139" cy="220568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9BC4364-CC04-D5C9-9268-11D0F5D4EEC1}"/>
              </a:ext>
            </a:extLst>
          </p:cNvPr>
          <p:cNvSpPr/>
          <p:nvPr userDrawn="1"/>
        </p:nvSpPr>
        <p:spPr>
          <a:xfrm>
            <a:off x="588801" y="2827029"/>
            <a:ext cx="1655139" cy="3164987"/>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87578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reak (Step 3/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164535"/>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815B23-0BCC-06A3-B294-6172A0A77FD2}"/>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D6699C-4242-FC21-34B5-D2A8A89C4C9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70B360F-5AA1-52B2-E272-A86E9336F536}"/>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6CA4665E-013F-F465-7415-BCB47DDF092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AC326A1B-D9F9-74C3-039D-FB82A39E70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0ECA60A9-4BC9-137E-1152-A4457DE64A32}"/>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360C40FC-86F5-2DD4-0EE0-47D8263E90A3}"/>
              </a:ext>
            </a:extLst>
          </p:cNvPr>
          <p:cNvSpPr/>
          <p:nvPr userDrawn="1"/>
        </p:nvSpPr>
        <p:spPr>
          <a:xfrm>
            <a:off x="588802" y="173749"/>
            <a:ext cx="1655139" cy="299078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2566CA1-A1DD-95AC-8A6F-9AC96CA8A03C}"/>
              </a:ext>
            </a:extLst>
          </p:cNvPr>
          <p:cNvSpPr/>
          <p:nvPr userDrawn="1"/>
        </p:nvSpPr>
        <p:spPr>
          <a:xfrm>
            <a:off x="588801" y="3621961"/>
            <a:ext cx="1655139" cy="23700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0259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reak (Step 4/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95455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A9C4A7-8421-5E03-CA19-786C809E677D}"/>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0D20FD0E-530C-7B96-6A96-A88E45A7CD4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46C89910-86B4-E2D6-BE35-98F1343D54D8}"/>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F3912CD8-D91F-C73C-F3A5-8670A0D23BD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E007C017-400A-987D-209E-185891FD6E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61763D45-3193-CC8C-E5B5-AB2FF3929BCC}"/>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32689F31-C1EE-CEE7-00AA-3529E0D7FDDE}"/>
              </a:ext>
            </a:extLst>
          </p:cNvPr>
          <p:cNvSpPr/>
          <p:nvPr userDrawn="1"/>
        </p:nvSpPr>
        <p:spPr>
          <a:xfrm>
            <a:off x="588802" y="173749"/>
            <a:ext cx="1655139" cy="3780804"/>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C4D6D3F-6220-9026-F85B-71A8CAFD0691}"/>
              </a:ext>
            </a:extLst>
          </p:cNvPr>
          <p:cNvSpPr/>
          <p:nvPr userDrawn="1"/>
        </p:nvSpPr>
        <p:spPr>
          <a:xfrm>
            <a:off x="588801" y="4411979"/>
            <a:ext cx="1655139" cy="158003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850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74457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2" name="Rectangle 11">
            <a:extLst>
              <a:ext uri="{FF2B5EF4-FFF2-40B4-BE49-F238E27FC236}">
                <a16:creationId xmlns:a16="http://schemas.microsoft.com/office/drawing/2014/main" id="{184D45A9-9E1D-574C-F4E3-6A6474FDDE3C}"/>
              </a:ext>
            </a:extLst>
          </p:cNvPr>
          <p:cNvSpPr/>
          <p:nvPr userDrawn="1"/>
        </p:nvSpPr>
        <p:spPr>
          <a:xfrm>
            <a:off x="588802" y="173749"/>
            <a:ext cx="1655139" cy="4570822"/>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74E151C-6EEB-275E-3E36-B3A56BFF26E6}"/>
              </a:ext>
            </a:extLst>
          </p:cNvPr>
          <p:cNvSpPr/>
          <p:nvPr userDrawn="1"/>
        </p:nvSpPr>
        <p:spPr>
          <a:xfrm>
            <a:off x="588801" y="5201999"/>
            <a:ext cx="1655139" cy="79001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894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reak (5 Step Review)">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Rectangle 9">
            <a:extLst>
              <a:ext uri="{FF2B5EF4-FFF2-40B4-BE49-F238E27FC236}">
                <a16:creationId xmlns:a16="http://schemas.microsoft.com/office/drawing/2014/main" id="{3E74AE87-AC63-6BD0-D2C3-331E4608017D}"/>
              </a:ext>
            </a:extLst>
          </p:cNvPr>
          <p:cNvSpPr/>
          <p:nvPr userDrawn="1"/>
        </p:nvSpPr>
        <p:spPr>
          <a:xfrm>
            <a:off x="588802" y="173749"/>
            <a:ext cx="1655139" cy="5360843"/>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81105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o Tas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8" name="Text Placeholder 7">
            <a:extLst>
              <a:ext uri="{FF2B5EF4-FFF2-40B4-BE49-F238E27FC236}">
                <a16:creationId xmlns:a16="http://schemas.microsoft.com/office/drawing/2014/main" id="{EAA6FE2C-D77E-FDDD-062A-D8975302459B}"/>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9" name="Text Placeholder 7">
            <a:extLst>
              <a:ext uri="{FF2B5EF4-FFF2-40B4-BE49-F238E27FC236}">
                <a16:creationId xmlns:a16="http://schemas.microsoft.com/office/drawing/2014/main" id="{34C28DC3-D5E3-2B3D-69C9-CFD42313858A}"/>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7" name="Freeform: Shape 16">
            <a:extLst>
              <a:ext uri="{FF2B5EF4-FFF2-40B4-BE49-F238E27FC236}">
                <a16:creationId xmlns:a16="http://schemas.microsoft.com/office/drawing/2014/main" id="{D5122B4F-3E71-D71D-567D-49861D4CF683}"/>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18" name="Group 17">
            <a:extLst>
              <a:ext uri="{FF2B5EF4-FFF2-40B4-BE49-F238E27FC236}">
                <a16:creationId xmlns:a16="http://schemas.microsoft.com/office/drawing/2014/main" id="{7E69F0FF-FB8C-A017-CAF6-A2C2C7AD75E8}"/>
              </a:ext>
            </a:extLst>
          </p:cNvPr>
          <p:cNvGrpSpPr/>
          <p:nvPr userDrawn="1"/>
        </p:nvGrpSpPr>
        <p:grpSpPr>
          <a:xfrm>
            <a:off x="10738681" y="343623"/>
            <a:ext cx="841392" cy="759818"/>
            <a:chOff x="10767336" y="447879"/>
            <a:chExt cx="784080" cy="708062"/>
          </a:xfrm>
        </p:grpSpPr>
        <p:sp>
          <p:nvSpPr>
            <p:cNvPr id="20" name="Oval 19">
              <a:extLst>
                <a:ext uri="{FF2B5EF4-FFF2-40B4-BE49-F238E27FC236}">
                  <a16:creationId xmlns:a16="http://schemas.microsoft.com/office/drawing/2014/main" id="{24AAA868-D16E-DE9C-5B76-ACF753817569}"/>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1" name="TextBox 20">
              <a:extLst>
                <a:ext uri="{FF2B5EF4-FFF2-40B4-BE49-F238E27FC236}">
                  <a16:creationId xmlns:a16="http://schemas.microsoft.com/office/drawing/2014/main" id="{A7FC71C5-E296-9ACC-8CF4-49A5664638E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13369331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tart of Lesson">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23052"/>
            <a:ext cx="6310428" cy="607923"/>
          </a:xfrm>
        </p:spPr>
        <p:txBody>
          <a:bodyPr wrap="square" anchor="ctr">
            <a:spAutoFit/>
          </a:bodyPr>
          <a:lstStyle>
            <a:lvl1pPr marL="0" indent="0">
              <a:lnSpc>
                <a:spcPct val="130000"/>
              </a:lnSpc>
              <a:spcBef>
                <a:spcPts val="0"/>
              </a:spcBef>
              <a:buNone/>
              <a:defRPr sz="2800" b="1" u="sng" kern="100" spc="0" baseline="0">
                <a:solidFill>
                  <a:schemeClr val="tx1"/>
                </a:solidFill>
                <a:latin typeface="ABeeZee" panose="02000000000000000000" pitchFamily="50" charset="0"/>
              </a:defRPr>
            </a:lvl1pPr>
          </a:lstStyle>
          <a:p>
            <a:pPr lvl="0"/>
            <a:r>
              <a:rPr lang="en-US"/>
              <a:t>Lesson Title</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293067464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 (Step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501289"/>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104E71C-B2F8-74CB-BF95-865121400B7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5C6C1D79-5C77-FCA6-DB30-6774F9970FA4}"/>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233083-907C-DF15-2668-EC6DB54EDD5C}"/>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8810C45A-E1D1-DC4B-7EC0-E17666AC72B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BA74B51-41D5-8A12-247C-5AAD8878BE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A203EC16-F0A8-9D26-8C01-942F5DDD0738}"/>
              </a:ext>
            </a:extLst>
          </p:cNvPr>
          <p:cNvSpPr>
            <a:spLocks noGrp="1"/>
          </p:cNvSpPr>
          <p:nvPr>
            <p:ph type="body" sz="quarter" idx="12" hasCustomPrompt="1"/>
          </p:nvPr>
        </p:nvSpPr>
        <p:spPr>
          <a:xfrm>
            <a:off x="610993" y="170916"/>
            <a:ext cx="1613636" cy="3330371"/>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3916F1B-6FEB-B488-9E58-9C08F7D32068}"/>
              </a:ext>
            </a:extLst>
          </p:cNvPr>
          <p:cNvSpPr>
            <a:spLocks noGrp="1"/>
          </p:cNvSpPr>
          <p:nvPr>
            <p:ph type="body" sz="quarter" idx="13" hasCustomPrompt="1"/>
          </p:nvPr>
        </p:nvSpPr>
        <p:spPr>
          <a:xfrm>
            <a:off x="610993" y="4147050"/>
            <a:ext cx="1613635" cy="180686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7B8E5827-6F52-91E7-2A13-CE0260D3A87F}"/>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5117256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sk for Students">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398465293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sk for Students (2)">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14005117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hallenge Slide">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4E815CC8-C422-2BA4-0DCC-02D3C69894B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9" name="Group 8">
            <a:extLst>
              <a:ext uri="{FF2B5EF4-FFF2-40B4-BE49-F238E27FC236}">
                <a16:creationId xmlns:a16="http://schemas.microsoft.com/office/drawing/2014/main" id="{CC341997-A86F-AA51-509F-E420D816282F}"/>
              </a:ext>
            </a:extLst>
          </p:cNvPr>
          <p:cNvGrpSpPr/>
          <p:nvPr userDrawn="1"/>
        </p:nvGrpSpPr>
        <p:grpSpPr>
          <a:xfrm flipH="1">
            <a:off x="406898" y="434918"/>
            <a:ext cx="580192" cy="579241"/>
            <a:chOff x="6959500" y="2637913"/>
            <a:chExt cx="580192" cy="579241"/>
          </a:xfrm>
        </p:grpSpPr>
        <p:sp>
          <p:nvSpPr>
            <p:cNvPr id="10" name="Oval 9">
              <a:extLst>
                <a:ext uri="{FF2B5EF4-FFF2-40B4-BE49-F238E27FC236}">
                  <a16:creationId xmlns:a16="http://schemas.microsoft.com/office/drawing/2014/main" id="{1B719EEE-C659-FAA8-D84C-5D0CA43E4E92}"/>
                </a:ext>
              </a:extLst>
            </p:cNvPr>
            <p:cNvSpPr/>
            <p:nvPr/>
          </p:nvSpPr>
          <p:spPr>
            <a:xfrm flipH="1">
              <a:off x="6959500" y="2637913"/>
              <a:ext cx="580192" cy="57924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bg1"/>
                </a:solidFill>
                <a:latin typeface="ABeeZee" panose="020B0604020202020204" charset="0"/>
              </a:endParaRPr>
            </a:p>
          </p:txBody>
        </p:sp>
        <p:sp>
          <p:nvSpPr>
            <p:cNvPr id="11" name="Star: 5 Points 38">
              <a:extLst>
                <a:ext uri="{FF2B5EF4-FFF2-40B4-BE49-F238E27FC236}">
                  <a16:creationId xmlns:a16="http://schemas.microsoft.com/office/drawing/2014/main" id="{0BEF031D-F70E-D36B-2917-6E75881EB447}"/>
                </a:ext>
              </a:extLst>
            </p:cNvPr>
            <p:cNvSpPr/>
            <p:nvPr/>
          </p:nvSpPr>
          <p:spPr>
            <a:xfrm>
              <a:off x="7051907" y="2729304"/>
              <a:ext cx="395378" cy="370217"/>
            </a:xfrm>
            <a:prstGeom prst="star5">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sp>
        <p:nvSpPr>
          <p:cNvPr id="17" name="Text Placeholder 2">
            <a:extLst>
              <a:ext uri="{FF2B5EF4-FFF2-40B4-BE49-F238E27FC236}">
                <a16:creationId xmlns:a16="http://schemas.microsoft.com/office/drawing/2014/main" id="{98DC27BF-3F74-CF88-0DCC-5FD996B4C197}"/>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pic>
        <p:nvPicPr>
          <p:cNvPr id="18" name="Graphic 29" descr="Pencil">
            <a:extLst>
              <a:ext uri="{FF2B5EF4-FFF2-40B4-BE49-F238E27FC236}">
                <a16:creationId xmlns:a16="http://schemas.microsoft.com/office/drawing/2014/main" id="{9E2C0F6C-AFAA-FB41-9C6D-D7260E736A8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07722" y="420973"/>
            <a:ext cx="632651" cy="612080"/>
          </a:xfrm>
          <a:prstGeom prst="rect">
            <a:avLst/>
          </a:prstGeom>
        </p:spPr>
      </p:pic>
    </p:spTree>
    <p:extLst>
      <p:ext uri="{BB962C8B-B14F-4D97-AF65-F5344CB8AC3E}">
        <p14:creationId xmlns:p14="http://schemas.microsoft.com/office/powerpoint/2010/main" val="19563597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racy - Prep Talk">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10" name="Group 9">
            <a:extLst>
              <a:ext uri="{FF2B5EF4-FFF2-40B4-BE49-F238E27FC236}">
                <a16:creationId xmlns:a16="http://schemas.microsoft.com/office/drawing/2014/main" id="{A620C235-8A17-CE20-439E-0632DCA81B90}"/>
              </a:ext>
            </a:extLst>
          </p:cNvPr>
          <p:cNvGrpSpPr/>
          <p:nvPr userDrawn="1"/>
        </p:nvGrpSpPr>
        <p:grpSpPr>
          <a:xfrm>
            <a:off x="1429600" y="454624"/>
            <a:ext cx="384663" cy="537813"/>
            <a:chOff x="907187" y="683690"/>
            <a:chExt cx="297787" cy="416348"/>
          </a:xfrm>
          <a:solidFill>
            <a:schemeClr val="tx2"/>
          </a:solidFill>
        </p:grpSpPr>
        <p:sp>
          <p:nvSpPr>
            <p:cNvPr id="11" name="Freeform: Shape 10">
              <a:extLst>
                <a:ext uri="{FF2B5EF4-FFF2-40B4-BE49-F238E27FC236}">
                  <a16:creationId xmlns:a16="http://schemas.microsoft.com/office/drawing/2014/main" id="{BD9F4F00-EAD1-2780-DC7E-306DBBCCE8A1}"/>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70BE72B-2202-6E39-407B-C2A0F4CCF156}"/>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23" name="Group 22">
            <a:extLst>
              <a:ext uri="{FF2B5EF4-FFF2-40B4-BE49-F238E27FC236}">
                <a16:creationId xmlns:a16="http://schemas.microsoft.com/office/drawing/2014/main" id="{65458535-9DB3-88D5-8CFF-EA455C8EAAB4}"/>
              </a:ext>
            </a:extLst>
          </p:cNvPr>
          <p:cNvGrpSpPr/>
          <p:nvPr userDrawn="1"/>
        </p:nvGrpSpPr>
        <p:grpSpPr>
          <a:xfrm>
            <a:off x="270927" y="416540"/>
            <a:ext cx="1144046" cy="603998"/>
            <a:chOff x="270927" y="437088"/>
            <a:chExt cx="1144046" cy="603998"/>
          </a:xfrm>
        </p:grpSpPr>
        <p:grpSp>
          <p:nvGrpSpPr>
            <p:cNvPr id="13" name="Graphic 37">
              <a:extLst>
                <a:ext uri="{FF2B5EF4-FFF2-40B4-BE49-F238E27FC236}">
                  <a16:creationId xmlns:a16="http://schemas.microsoft.com/office/drawing/2014/main" id="{AED945B0-0E79-6821-847B-70BD1E5BFC12}"/>
                </a:ext>
              </a:extLst>
            </p:cNvPr>
            <p:cNvGrpSpPr/>
            <p:nvPr userDrawn="1"/>
          </p:nvGrpSpPr>
          <p:grpSpPr>
            <a:xfrm>
              <a:off x="270927" y="454624"/>
              <a:ext cx="1144046" cy="586462"/>
              <a:chOff x="102693" y="611399"/>
              <a:chExt cx="926699" cy="475045"/>
            </a:xfrm>
            <a:solidFill>
              <a:schemeClr val="bg1"/>
            </a:solidFill>
          </p:grpSpPr>
          <p:sp>
            <p:nvSpPr>
              <p:cNvPr id="14" name="Freeform: Shape 13">
                <a:extLst>
                  <a:ext uri="{FF2B5EF4-FFF2-40B4-BE49-F238E27FC236}">
                    <a16:creationId xmlns:a16="http://schemas.microsoft.com/office/drawing/2014/main" id="{CE5F0841-99C5-6AFF-35C4-CABA82F04BE3}"/>
                  </a:ext>
                </a:extLst>
              </p:cNvPr>
              <p:cNvSpPr/>
              <p:nvPr/>
            </p:nvSpPr>
            <p:spPr>
              <a:xfrm>
                <a:off x="102693" y="611399"/>
                <a:ext cx="694209" cy="475045"/>
              </a:xfrm>
              <a:custGeom>
                <a:avLst/>
                <a:gdLst>
                  <a:gd name="connsiteX0" fmla="*/ 91345 w 614732"/>
                  <a:gd name="connsiteY0" fmla="*/ 118988 h 420659"/>
                  <a:gd name="connsiteX1" fmla="*/ 0 w 614732"/>
                  <a:gd name="connsiteY1" fmla="*/ 200617 h 420659"/>
                  <a:gd name="connsiteX2" fmla="*/ 78867 w 614732"/>
                  <a:gd name="connsiteY2" fmla="*/ 275293 h 420659"/>
                  <a:gd name="connsiteX3" fmla="*/ 127254 w 614732"/>
                  <a:gd name="connsiteY3" fmla="*/ 343111 h 420659"/>
                  <a:gd name="connsiteX4" fmla="*/ 203359 w 614732"/>
                  <a:gd name="connsiteY4" fmla="*/ 332062 h 420659"/>
                  <a:gd name="connsiteX5" fmla="*/ 289179 w 614732"/>
                  <a:gd name="connsiteY5" fmla="*/ 420645 h 420659"/>
                  <a:gd name="connsiteX6" fmla="*/ 363855 w 614732"/>
                  <a:gd name="connsiteY6" fmla="*/ 347302 h 420659"/>
                  <a:gd name="connsiteX7" fmla="*/ 470345 w 614732"/>
                  <a:gd name="connsiteY7" fmla="*/ 365304 h 420659"/>
                  <a:gd name="connsiteX8" fmla="*/ 503587 w 614732"/>
                  <a:gd name="connsiteY8" fmla="*/ 293391 h 420659"/>
                  <a:gd name="connsiteX9" fmla="*/ 614267 w 614732"/>
                  <a:gd name="connsiteY9" fmla="*/ 227001 h 420659"/>
                  <a:gd name="connsiteX10" fmla="*/ 517398 w 614732"/>
                  <a:gd name="connsiteY10" fmla="*/ 146801 h 420659"/>
                  <a:gd name="connsiteX11" fmla="*/ 489775 w 614732"/>
                  <a:gd name="connsiteY11" fmla="*/ 66600 h 420659"/>
                  <a:gd name="connsiteX12" fmla="*/ 392906 w 614732"/>
                  <a:gd name="connsiteY12" fmla="*/ 62409 h 420659"/>
                  <a:gd name="connsiteX13" fmla="*/ 311277 w 614732"/>
                  <a:gd name="connsiteY13" fmla="*/ 21 h 420659"/>
                  <a:gd name="connsiteX14" fmla="*/ 239363 w 614732"/>
                  <a:gd name="connsiteY14" fmla="*/ 58123 h 420659"/>
                  <a:gd name="connsiteX15" fmla="*/ 134207 w 614732"/>
                  <a:gd name="connsiteY15" fmla="*/ 37359 h 420659"/>
                  <a:gd name="connsiteX16" fmla="*/ 91345 w 614732"/>
                  <a:gd name="connsiteY16" fmla="*/ 118988 h 4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732" h="420659">
                    <a:moveTo>
                      <a:pt x="91345" y="118988"/>
                    </a:moveTo>
                    <a:cubicBezTo>
                      <a:pt x="91345" y="118988"/>
                      <a:pt x="2762" y="114892"/>
                      <a:pt x="0" y="200617"/>
                    </a:cubicBezTo>
                    <a:cubicBezTo>
                      <a:pt x="4191" y="282246"/>
                      <a:pt x="78867" y="275293"/>
                      <a:pt x="78867" y="275293"/>
                    </a:cubicBezTo>
                    <a:cubicBezTo>
                      <a:pt x="78867" y="275293"/>
                      <a:pt x="83058" y="329205"/>
                      <a:pt x="127254" y="343111"/>
                    </a:cubicBezTo>
                    <a:cubicBezTo>
                      <a:pt x="171450" y="357018"/>
                      <a:pt x="203359" y="332062"/>
                      <a:pt x="203359" y="332062"/>
                    </a:cubicBezTo>
                    <a:cubicBezTo>
                      <a:pt x="203359" y="332062"/>
                      <a:pt x="199168" y="421978"/>
                      <a:pt x="289179" y="420645"/>
                    </a:cubicBezTo>
                    <a:cubicBezTo>
                      <a:pt x="354235" y="419216"/>
                      <a:pt x="363855" y="347302"/>
                      <a:pt x="363855" y="347302"/>
                    </a:cubicBezTo>
                    <a:cubicBezTo>
                      <a:pt x="363855" y="347302"/>
                      <a:pt x="410909" y="405405"/>
                      <a:pt x="470345" y="365304"/>
                    </a:cubicBezTo>
                    <a:cubicBezTo>
                      <a:pt x="521494" y="334824"/>
                      <a:pt x="503587" y="293391"/>
                      <a:pt x="503587" y="293391"/>
                    </a:cubicBezTo>
                    <a:cubicBezTo>
                      <a:pt x="503587" y="293391"/>
                      <a:pt x="605981" y="332157"/>
                      <a:pt x="614267" y="227001"/>
                    </a:cubicBezTo>
                    <a:cubicBezTo>
                      <a:pt x="622554" y="127370"/>
                      <a:pt x="517398" y="146801"/>
                      <a:pt x="517398" y="146801"/>
                    </a:cubicBezTo>
                    <a:cubicBezTo>
                      <a:pt x="517398" y="146801"/>
                      <a:pt x="533972" y="98414"/>
                      <a:pt x="489775" y="66600"/>
                    </a:cubicBezTo>
                    <a:cubicBezTo>
                      <a:pt x="445580" y="34787"/>
                      <a:pt x="392906" y="62409"/>
                      <a:pt x="392906" y="62409"/>
                    </a:cubicBezTo>
                    <a:cubicBezTo>
                      <a:pt x="392906" y="62314"/>
                      <a:pt x="370808" y="-1313"/>
                      <a:pt x="311277" y="21"/>
                    </a:cubicBezTo>
                    <a:cubicBezTo>
                      <a:pt x="251746" y="1354"/>
                      <a:pt x="239363" y="58123"/>
                      <a:pt x="239363" y="58123"/>
                    </a:cubicBezTo>
                    <a:cubicBezTo>
                      <a:pt x="239363" y="58123"/>
                      <a:pt x="195072" y="2783"/>
                      <a:pt x="134207" y="37359"/>
                    </a:cubicBezTo>
                    <a:cubicBezTo>
                      <a:pt x="87154" y="59457"/>
                      <a:pt x="91345" y="118988"/>
                      <a:pt x="91345" y="118988"/>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9A7ACAD-1BF4-92CA-A343-D9B40357A6ED}"/>
                  </a:ext>
                </a:extLst>
              </p:cNvPr>
              <p:cNvSpPr/>
              <p:nvPr/>
            </p:nvSpPr>
            <p:spPr>
              <a:xfrm>
                <a:off x="846338" y="727343"/>
                <a:ext cx="70485" cy="70485"/>
              </a:xfrm>
              <a:custGeom>
                <a:avLst/>
                <a:gdLst>
                  <a:gd name="connsiteX0" fmla="*/ 70485 w 70485"/>
                  <a:gd name="connsiteY0" fmla="*/ 35242 h 70485"/>
                  <a:gd name="connsiteX1" fmla="*/ 35243 w 70485"/>
                  <a:gd name="connsiteY1" fmla="*/ 70485 h 70485"/>
                  <a:gd name="connsiteX2" fmla="*/ 0 w 70485"/>
                  <a:gd name="connsiteY2" fmla="*/ 35242 h 70485"/>
                  <a:gd name="connsiteX3" fmla="*/ 35243 w 70485"/>
                  <a:gd name="connsiteY3" fmla="*/ 0 h 70485"/>
                  <a:gd name="connsiteX4" fmla="*/ 70485 w 70485"/>
                  <a:gd name="connsiteY4" fmla="*/ 35242 h 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5">
                    <a:moveTo>
                      <a:pt x="70485" y="35242"/>
                    </a:moveTo>
                    <a:cubicBezTo>
                      <a:pt x="70485" y="54706"/>
                      <a:pt x="54706" y="70485"/>
                      <a:pt x="35243" y="70485"/>
                    </a:cubicBezTo>
                    <a:cubicBezTo>
                      <a:pt x="15779" y="70485"/>
                      <a:pt x="0" y="54706"/>
                      <a:pt x="0" y="35242"/>
                    </a:cubicBezTo>
                    <a:cubicBezTo>
                      <a:pt x="0" y="15779"/>
                      <a:pt x="15779" y="0"/>
                      <a:pt x="35243" y="0"/>
                    </a:cubicBezTo>
                    <a:cubicBezTo>
                      <a:pt x="54706" y="0"/>
                      <a:pt x="70485" y="15779"/>
                      <a:pt x="70485" y="35242"/>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43D88A6-7E77-DE42-0FDB-5FDE23012494}"/>
                  </a:ext>
                </a:extLst>
              </p:cNvPr>
              <p:cNvSpPr/>
              <p:nvPr/>
            </p:nvSpPr>
            <p:spPr>
              <a:xfrm>
                <a:off x="981006" y="713496"/>
                <a:ext cx="48386" cy="48386"/>
              </a:xfrm>
              <a:custGeom>
                <a:avLst/>
                <a:gdLst>
                  <a:gd name="connsiteX0" fmla="*/ 48387 w 48386"/>
                  <a:gd name="connsiteY0" fmla="*/ 24193 h 48386"/>
                  <a:gd name="connsiteX1" fmla="*/ 24194 w 48386"/>
                  <a:gd name="connsiteY1" fmla="*/ 48387 h 48386"/>
                  <a:gd name="connsiteX2" fmla="*/ 0 w 48386"/>
                  <a:gd name="connsiteY2" fmla="*/ 24193 h 48386"/>
                  <a:gd name="connsiteX3" fmla="*/ 24194 w 48386"/>
                  <a:gd name="connsiteY3" fmla="*/ 0 h 48386"/>
                  <a:gd name="connsiteX4" fmla="*/ 48387 w 48386"/>
                  <a:gd name="connsiteY4" fmla="*/ 24193 h 4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48386">
                    <a:moveTo>
                      <a:pt x="48387" y="24193"/>
                    </a:moveTo>
                    <a:cubicBezTo>
                      <a:pt x="48387" y="37555"/>
                      <a:pt x="37555" y="48387"/>
                      <a:pt x="24194" y="48387"/>
                    </a:cubicBezTo>
                    <a:cubicBezTo>
                      <a:pt x="10832" y="48387"/>
                      <a:pt x="0" y="37555"/>
                      <a:pt x="0" y="24193"/>
                    </a:cubicBezTo>
                    <a:cubicBezTo>
                      <a:pt x="0" y="10832"/>
                      <a:pt x="10832" y="0"/>
                      <a:pt x="24194" y="0"/>
                    </a:cubicBezTo>
                    <a:cubicBezTo>
                      <a:pt x="37555" y="0"/>
                      <a:pt x="48387" y="10832"/>
                      <a:pt x="48387" y="24193"/>
                    </a:cubicBezTo>
                    <a:close/>
                  </a:path>
                </a:pathLst>
              </a:custGeom>
              <a:grpFill/>
              <a:ln w="0" cap="flat">
                <a:noFill/>
                <a:prstDash val="solid"/>
                <a:miter/>
              </a:ln>
            </p:spPr>
            <p:txBody>
              <a:bodyPr rtlCol="0" anchor="ctr"/>
              <a:lstStyle/>
              <a:p>
                <a:endParaRPr lang="en-GB"/>
              </a:p>
            </p:txBody>
          </p:sp>
        </p:grpSp>
        <p:sp>
          <p:nvSpPr>
            <p:cNvPr id="18" name="TextBox 17">
              <a:extLst>
                <a:ext uri="{FF2B5EF4-FFF2-40B4-BE49-F238E27FC236}">
                  <a16:creationId xmlns:a16="http://schemas.microsoft.com/office/drawing/2014/main" id="{0EE3290A-633A-981C-8196-75445A3BAAC8}"/>
                </a:ext>
              </a:extLst>
            </p:cNvPr>
            <p:cNvSpPr txBox="1"/>
            <p:nvPr userDrawn="1"/>
          </p:nvSpPr>
          <p:spPr>
            <a:xfrm>
              <a:off x="390955" y="437088"/>
              <a:ext cx="615874" cy="534313"/>
            </a:xfrm>
            <a:prstGeom prst="rect">
              <a:avLst/>
            </a:prstGeom>
            <a:noFill/>
          </p:spPr>
          <p:txBody>
            <a:bodyPr wrap="none" rtlCol="0">
              <a:spAutoFit/>
            </a:bodyPr>
            <a:lstStyle/>
            <a:p>
              <a:pPr algn="l">
                <a:lnSpc>
                  <a:spcPct val="130000"/>
                </a:lnSpc>
              </a:pPr>
              <a:r>
                <a:rPr lang="en-US" sz="2400"/>
                <a:t>15</a:t>
              </a:r>
              <a:r>
                <a:rPr lang="en-US" sz="1100"/>
                <a:t>s</a:t>
              </a:r>
              <a:endParaRPr lang="en-GB" sz="1100"/>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Prep Talk:</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36523611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racy - Tracking Trio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Tracking Trios: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9" name="Group 48">
            <a:extLst>
              <a:ext uri="{FF2B5EF4-FFF2-40B4-BE49-F238E27FC236}">
                <a16:creationId xmlns:a16="http://schemas.microsoft.com/office/drawing/2014/main" id="{8A324F0E-C6A5-8FEC-B8B3-62727E23B588}"/>
              </a:ext>
            </a:extLst>
          </p:cNvPr>
          <p:cNvGrpSpPr/>
          <p:nvPr userDrawn="1"/>
        </p:nvGrpSpPr>
        <p:grpSpPr>
          <a:xfrm>
            <a:off x="191106" y="458964"/>
            <a:ext cx="1723712" cy="559724"/>
            <a:chOff x="191106" y="443974"/>
            <a:chExt cx="1723712" cy="559724"/>
          </a:xfrm>
        </p:grpSpPr>
        <p:grpSp>
          <p:nvGrpSpPr>
            <p:cNvPr id="47" name="Group 46">
              <a:extLst>
                <a:ext uri="{FF2B5EF4-FFF2-40B4-BE49-F238E27FC236}">
                  <a16:creationId xmlns:a16="http://schemas.microsoft.com/office/drawing/2014/main" id="{252F1CC2-22B7-5D1E-0DED-67871FE732D6}"/>
                </a:ext>
              </a:extLst>
            </p:cNvPr>
            <p:cNvGrpSpPr/>
            <p:nvPr userDrawn="1"/>
          </p:nvGrpSpPr>
          <p:grpSpPr>
            <a:xfrm>
              <a:off x="610996" y="587350"/>
              <a:ext cx="297787" cy="416348"/>
              <a:chOff x="576836" y="627232"/>
              <a:chExt cx="297787" cy="416348"/>
            </a:xfrm>
          </p:grpSpPr>
          <p:sp>
            <p:nvSpPr>
              <p:cNvPr id="34" name="Freeform: Shape 33">
                <a:extLst>
                  <a:ext uri="{FF2B5EF4-FFF2-40B4-BE49-F238E27FC236}">
                    <a16:creationId xmlns:a16="http://schemas.microsoft.com/office/drawing/2014/main" id="{627B3A74-7D07-ECE6-E89C-081389B298D9}"/>
                  </a:ext>
                </a:extLst>
              </p:cNvPr>
              <p:cNvSpPr/>
              <p:nvPr/>
            </p:nvSpPr>
            <p:spPr>
              <a:xfrm>
                <a:off x="638177" y="627232"/>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solidFill>
                <a:srgbClr val="FFFFE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1F09D96-8730-2A03-2684-6E3C979519AF}"/>
                  </a:ext>
                </a:extLst>
              </p:cNvPr>
              <p:cNvSpPr/>
              <p:nvPr/>
            </p:nvSpPr>
            <p:spPr>
              <a:xfrm>
                <a:off x="576836"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49"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ACE173A7-1991-9DDD-8F5F-5B5A9E6AA8BD}"/>
                </a:ext>
              </a:extLst>
            </p:cNvPr>
            <p:cNvGrpSpPr/>
            <p:nvPr userDrawn="1"/>
          </p:nvGrpSpPr>
          <p:grpSpPr>
            <a:xfrm>
              <a:off x="1195916" y="587350"/>
              <a:ext cx="297787" cy="416348"/>
              <a:chOff x="1252253" y="627232"/>
              <a:chExt cx="297787" cy="416348"/>
            </a:xfrm>
          </p:grpSpPr>
          <p:sp>
            <p:nvSpPr>
              <p:cNvPr id="36" name="Freeform: Shape 35">
                <a:extLst>
                  <a:ext uri="{FF2B5EF4-FFF2-40B4-BE49-F238E27FC236}">
                    <a16:creationId xmlns:a16="http://schemas.microsoft.com/office/drawing/2014/main" id="{531E6111-53C2-86B1-E183-7CB76AA3F8F5}"/>
                  </a:ext>
                </a:extLst>
              </p:cNvPr>
              <p:cNvSpPr/>
              <p:nvPr/>
            </p:nvSpPr>
            <p:spPr>
              <a:xfrm>
                <a:off x="1313594" y="627232"/>
                <a:ext cx="178879" cy="178879"/>
              </a:xfrm>
              <a:custGeom>
                <a:avLst/>
                <a:gdLst>
                  <a:gd name="connsiteX0" fmla="*/ 178880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79"/>
                      <a:pt x="89440" y="178879"/>
                    </a:cubicBezTo>
                    <a:cubicBezTo>
                      <a:pt x="40044" y="178879"/>
                      <a:pt x="0" y="138836"/>
                      <a:pt x="0" y="89440"/>
                    </a:cubicBezTo>
                    <a:cubicBezTo>
                      <a:pt x="0" y="40044"/>
                      <a:pt x="40044" y="0"/>
                      <a:pt x="89440" y="0"/>
                    </a:cubicBezTo>
                    <a:cubicBezTo>
                      <a:pt x="138836" y="0"/>
                      <a:pt x="178880" y="40044"/>
                      <a:pt x="178880" y="89440"/>
                    </a:cubicBezTo>
                    <a:close/>
                  </a:path>
                </a:pathLst>
              </a:custGeom>
              <a:solidFill>
                <a:srgbClr val="FFFFE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CBA37ED-5529-499E-BE10-9C579BCBB684}"/>
                  </a:ext>
                </a:extLst>
              </p:cNvPr>
              <p:cNvSpPr/>
              <p:nvPr/>
            </p:nvSpPr>
            <p:spPr>
              <a:xfrm>
                <a:off x="1252253"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A1DC1194-66CB-05C2-9178-EC75C17A0B86}"/>
                </a:ext>
              </a:extLst>
            </p:cNvPr>
            <p:cNvGrpSpPr/>
            <p:nvPr userDrawn="1"/>
          </p:nvGrpSpPr>
          <p:grpSpPr>
            <a:xfrm>
              <a:off x="903456" y="492386"/>
              <a:ext cx="297787" cy="416348"/>
              <a:chOff x="919831" y="532268"/>
              <a:chExt cx="297787" cy="416348"/>
            </a:xfrm>
            <a:solidFill>
              <a:schemeClr val="tx2"/>
            </a:solidFill>
          </p:grpSpPr>
          <p:sp>
            <p:nvSpPr>
              <p:cNvPr id="38" name="Freeform: Shape 37">
                <a:extLst>
                  <a:ext uri="{FF2B5EF4-FFF2-40B4-BE49-F238E27FC236}">
                    <a16:creationId xmlns:a16="http://schemas.microsoft.com/office/drawing/2014/main" id="{1FBCDF37-A524-511F-83C8-8097FA56B3DC}"/>
                  </a:ext>
                </a:extLst>
              </p:cNvPr>
              <p:cNvSpPr/>
              <p:nvPr/>
            </p:nvSpPr>
            <p:spPr>
              <a:xfrm>
                <a:off x="981172" y="532268"/>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4"/>
                      <a:pt x="178880" y="89440"/>
                    </a:cubicBezTo>
                    <a:close/>
                  </a:path>
                </a:pathLst>
              </a:custGeom>
              <a:grp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AFF8465-8074-6D4B-3D01-E133BCC3BD3A}"/>
                  </a:ext>
                </a:extLst>
              </p:cNvPr>
              <p:cNvSpPr/>
              <p:nvPr/>
            </p:nvSpPr>
            <p:spPr>
              <a:xfrm>
                <a:off x="919831" y="698003"/>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3"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sp>
          <p:nvSpPr>
            <p:cNvPr id="44" name="Freeform: Shape 43">
              <a:extLst>
                <a:ext uri="{FF2B5EF4-FFF2-40B4-BE49-F238E27FC236}">
                  <a16:creationId xmlns:a16="http://schemas.microsoft.com/office/drawing/2014/main" id="{A38D1FDF-9952-EA44-EA7B-2C34C60DF479}"/>
                </a:ext>
              </a:extLst>
            </p:cNvPr>
            <p:cNvSpPr/>
            <p:nvPr/>
          </p:nvSpPr>
          <p:spPr>
            <a:xfrm>
              <a:off x="191106" y="443974"/>
              <a:ext cx="432000" cy="278701"/>
            </a:xfrm>
            <a:custGeom>
              <a:avLst/>
              <a:gdLst>
                <a:gd name="connsiteX0" fmla="*/ 34100 w 459486"/>
                <a:gd name="connsiteY0" fmla="*/ 0 h 278701"/>
                <a:gd name="connsiteX1" fmla="*/ 330041 w 459486"/>
                <a:gd name="connsiteY1" fmla="*/ 0 h 278701"/>
                <a:gd name="connsiteX2" fmla="*/ 364141 w 459486"/>
                <a:gd name="connsiteY2" fmla="*/ 34100 h 278701"/>
                <a:gd name="connsiteX3" fmla="*/ 364141 w 459486"/>
                <a:gd name="connsiteY3" fmla="*/ 160592 h 278701"/>
                <a:gd name="connsiteX4" fmla="*/ 459486 w 459486"/>
                <a:gd name="connsiteY4" fmla="*/ 259651 h 278701"/>
                <a:gd name="connsiteX5" fmla="*/ 364141 w 459486"/>
                <a:gd name="connsiteY5" fmla="*/ 232696 h 278701"/>
                <a:gd name="connsiteX6" fmla="*/ 364141 w 459486"/>
                <a:gd name="connsiteY6" fmla="*/ 244602 h 278701"/>
                <a:gd name="connsiteX7" fmla="*/ 330041 w 459486"/>
                <a:gd name="connsiteY7" fmla="*/ 278701 h 278701"/>
                <a:gd name="connsiteX8" fmla="*/ 34100 w 459486"/>
                <a:gd name="connsiteY8" fmla="*/ 278701 h 278701"/>
                <a:gd name="connsiteX9" fmla="*/ 0 w 459486"/>
                <a:gd name="connsiteY9" fmla="*/ 244602 h 278701"/>
                <a:gd name="connsiteX10" fmla="*/ 0 w 459486"/>
                <a:gd name="connsiteY10" fmla="*/ 34100 h 278701"/>
                <a:gd name="connsiteX11" fmla="*/ 34100 w 459486"/>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6" h="278701">
                  <a:moveTo>
                    <a:pt x="34100" y="0"/>
                  </a:moveTo>
                  <a:lnTo>
                    <a:pt x="330041" y="0"/>
                  </a:lnTo>
                  <a:cubicBezTo>
                    <a:pt x="348806" y="0"/>
                    <a:pt x="364141" y="15335"/>
                    <a:pt x="364141" y="34100"/>
                  </a:cubicBezTo>
                  <a:lnTo>
                    <a:pt x="364141" y="160592"/>
                  </a:lnTo>
                  <a:cubicBezTo>
                    <a:pt x="364141" y="160592"/>
                    <a:pt x="459486" y="259651"/>
                    <a:pt x="459486" y="259651"/>
                  </a:cubicBezTo>
                  <a:lnTo>
                    <a:pt x="364141" y="232696"/>
                  </a:lnTo>
                  <a:lnTo>
                    <a:pt x="364141" y="244602"/>
                  </a:lnTo>
                  <a:cubicBezTo>
                    <a:pt x="364141" y="263366"/>
                    <a:pt x="348806" y="278701"/>
                    <a:pt x="330041" y="278701"/>
                  </a:cubicBezTo>
                  <a:lnTo>
                    <a:pt x="34100" y="278701"/>
                  </a:lnTo>
                  <a:cubicBezTo>
                    <a:pt x="15335" y="278701"/>
                    <a:pt x="0" y="263366"/>
                    <a:pt x="0" y="244602"/>
                  </a:cubicBezTo>
                  <a:lnTo>
                    <a:pt x="0" y="34100"/>
                  </a:lnTo>
                  <a:cubicBezTo>
                    <a:pt x="0" y="15335"/>
                    <a:pt x="15335" y="0"/>
                    <a:pt x="34100" y="0"/>
                  </a:cubicBezTo>
                  <a:close/>
                </a:path>
              </a:pathLst>
            </a:custGeom>
            <a:solidFill>
              <a:srgbClr val="FFFFEF"/>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B2B79E2-FB23-8C81-AD0F-C36D47B1D2FB}"/>
                </a:ext>
              </a:extLst>
            </p:cNvPr>
            <p:cNvSpPr/>
            <p:nvPr/>
          </p:nvSpPr>
          <p:spPr>
            <a:xfrm>
              <a:off x="1482818" y="443974"/>
              <a:ext cx="432000" cy="278701"/>
            </a:xfrm>
            <a:custGeom>
              <a:avLst/>
              <a:gdLst>
                <a:gd name="connsiteX0" fmla="*/ 425386 w 459485"/>
                <a:gd name="connsiteY0" fmla="*/ 0 h 278701"/>
                <a:gd name="connsiteX1" fmla="*/ 129445 w 459485"/>
                <a:gd name="connsiteY1" fmla="*/ 0 h 278701"/>
                <a:gd name="connsiteX2" fmla="*/ 95345 w 459485"/>
                <a:gd name="connsiteY2" fmla="*/ 34100 h 278701"/>
                <a:gd name="connsiteX3" fmla="*/ 95345 w 459485"/>
                <a:gd name="connsiteY3" fmla="*/ 160592 h 278701"/>
                <a:gd name="connsiteX4" fmla="*/ 0 w 459485"/>
                <a:gd name="connsiteY4" fmla="*/ 259651 h 278701"/>
                <a:gd name="connsiteX5" fmla="*/ 95345 w 459485"/>
                <a:gd name="connsiteY5" fmla="*/ 232696 h 278701"/>
                <a:gd name="connsiteX6" fmla="*/ 95345 w 459485"/>
                <a:gd name="connsiteY6" fmla="*/ 244602 h 278701"/>
                <a:gd name="connsiteX7" fmla="*/ 129445 w 459485"/>
                <a:gd name="connsiteY7" fmla="*/ 278701 h 278701"/>
                <a:gd name="connsiteX8" fmla="*/ 425386 w 459485"/>
                <a:gd name="connsiteY8" fmla="*/ 278701 h 278701"/>
                <a:gd name="connsiteX9" fmla="*/ 459486 w 459485"/>
                <a:gd name="connsiteY9" fmla="*/ 244602 h 278701"/>
                <a:gd name="connsiteX10" fmla="*/ 459486 w 459485"/>
                <a:gd name="connsiteY10" fmla="*/ 34100 h 278701"/>
                <a:gd name="connsiteX11" fmla="*/ 425386 w 459485"/>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5" h="278701">
                  <a:moveTo>
                    <a:pt x="425386" y="0"/>
                  </a:moveTo>
                  <a:lnTo>
                    <a:pt x="129445" y="0"/>
                  </a:lnTo>
                  <a:cubicBezTo>
                    <a:pt x="110680" y="0"/>
                    <a:pt x="95345" y="15335"/>
                    <a:pt x="95345" y="34100"/>
                  </a:cubicBezTo>
                  <a:lnTo>
                    <a:pt x="95345" y="160592"/>
                  </a:lnTo>
                  <a:lnTo>
                    <a:pt x="0" y="259651"/>
                  </a:lnTo>
                  <a:lnTo>
                    <a:pt x="95345" y="232696"/>
                  </a:lnTo>
                  <a:lnTo>
                    <a:pt x="95345" y="244602"/>
                  </a:lnTo>
                  <a:cubicBezTo>
                    <a:pt x="95345" y="263366"/>
                    <a:pt x="110680" y="278701"/>
                    <a:pt x="129445" y="278701"/>
                  </a:cubicBezTo>
                  <a:lnTo>
                    <a:pt x="425386" y="278701"/>
                  </a:lnTo>
                  <a:cubicBezTo>
                    <a:pt x="444151" y="278701"/>
                    <a:pt x="459486" y="263366"/>
                    <a:pt x="459486" y="244602"/>
                  </a:cubicBezTo>
                  <a:lnTo>
                    <a:pt x="459486" y="34100"/>
                  </a:lnTo>
                  <a:cubicBezTo>
                    <a:pt x="459486" y="15335"/>
                    <a:pt x="444151" y="0"/>
                    <a:pt x="425386" y="0"/>
                  </a:cubicBezTo>
                  <a:close/>
                </a:path>
              </a:pathLst>
            </a:custGeom>
            <a:solidFill>
              <a:srgbClr val="FFFFEF"/>
            </a:solid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98595870-CE50-8D1D-474C-3153F95FDAEE}"/>
              </a:ext>
            </a:extLst>
          </p:cNvPr>
          <p:cNvGrpSpPr/>
          <p:nvPr userDrawn="1"/>
        </p:nvGrpSpPr>
        <p:grpSpPr>
          <a:xfrm>
            <a:off x="10558287" y="5234841"/>
            <a:ext cx="1633713" cy="1143000"/>
            <a:chOff x="10558287" y="5234841"/>
            <a:chExt cx="1633713" cy="1143000"/>
          </a:xfrm>
        </p:grpSpPr>
        <p:pic>
          <p:nvPicPr>
            <p:cNvPr id="23" name="Graphic 22">
              <a:extLst>
                <a:ext uri="{FF2B5EF4-FFF2-40B4-BE49-F238E27FC236}">
                  <a16:creationId xmlns:a16="http://schemas.microsoft.com/office/drawing/2014/main" id="{50588624-4E34-F3B9-C322-E34803A315C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3" name="TextBox 32">
              <a:extLst>
                <a:ext uri="{FF2B5EF4-FFF2-40B4-BE49-F238E27FC236}">
                  <a16:creationId xmlns:a16="http://schemas.microsoft.com/office/drawing/2014/main" id="{33973FD1-00C8-AB6B-76E7-775DE0F3947D}"/>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686781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racy - Think Pair Shar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Think Pair Share: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8" name="Group 7">
            <a:extLst>
              <a:ext uri="{FF2B5EF4-FFF2-40B4-BE49-F238E27FC236}">
                <a16:creationId xmlns:a16="http://schemas.microsoft.com/office/drawing/2014/main" id="{9C49C71D-D89C-25DC-5CB8-E9795CB45A8F}"/>
              </a:ext>
            </a:extLst>
          </p:cNvPr>
          <p:cNvGrpSpPr/>
          <p:nvPr userDrawn="1"/>
        </p:nvGrpSpPr>
        <p:grpSpPr>
          <a:xfrm>
            <a:off x="131930" y="428256"/>
            <a:ext cx="1816667" cy="592557"/>
            <a:chOff x="131930" y="428256"/>
            <a:chExt cx="1816667" cy="592557"/>
          </a:xfrm>
        </p:grpSpPr>
        <p:grpSp>
          <p:nvGrpSpPr>
            <p:cNvPr id="10" name="Graphic 31">
              <a:extLst>
                <a:ext uri="{FF2B5EF4-FFF2-40B4-BE49-F238E27FC236}">
                  <a16:creationId xmlns:a16="http://schemas.microsoft.com/office/drawing/2014/main" id="{18047A64-5F00-F472-A96F-39A213F6D9A6}"/>
                </a:ext>
              </a:extLst>
            </p:cNvPr>
            <p:cNvGrpSpPr/>
            <p:nvPr/>
          </p:nvGrpSpPr>
          <p:grpSpPr>
            <a:xfrm>
              <a:off x="131930" y="688383"/>
              <a:ext cx="233766" cy="326906"/>
              <a:chOff x="131930" y="688383"/>
              <a:chExt cx="233766" cy="326906"/>
            </a:xfrm>
            <a:solidFill>
              <a:schemeClr val="tx2"/>
            </a:solidFill>
          </p:grpSpPr>
          <p:sp>
            <p:nvSpPr>
              <p:cNvPr id="61" name="Freeform: Shape 60">
                <a:extLst>
                  <a:ext uri="{FF2B5EF4-FFF2-40B4-BE49-F238E27FC236}">
                    <a16:creationId xmlns:a16="http://schemas.microsoft.com/office/drawing/2014/main" id="{0026A75E-CC2E-CE3B-ACB0-DA4F039D7EAD}"/>
                  </a:ext>
                </a:extLst>
              </p:cNvPr>
              <p:cNvSpPr/>
              <p:nvPr/>
            </p:nvSpPr>
            <p:spPr>
              <a:xfrm>
                <a:off x="180031" y="688383"/>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0676A56-F047-954A-196B-39B2A2517D9C}"/>
                  </a:ext>
                </a:extLst>
              </p:cNvPr>
              <p:cNvSpPr/>
              <p:nvPr/>
            </p:nvSpPr>
            <p:spPr>
              <a:xfrm>
                <a:off x="131930" y="818495"/>
                <a:ext cx="233766" cy="196794"/>
              </a:xfrm>
              <a:custGeom>
                <a:avLst/>
                <a:gdLst>
                  <a:gd name="connsiteX0" fmla="*/ 0 w 233766"/>
                  <a:gd name="connsiteY0" fmla="*/ 146399 h 196794"/>
                  <a:gd name="connsiteX1" fmla="*/ 116110 w 233766"/>
                  <a:gd name="connsiteY1" fmla="*/ 0 h 196794"/>
                  <a:gd name="connsiteX2" fmla="*/ 233744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0"/>
                    </a:cubicBezTo>
                    <a:cubicBezTo>
                      <a:pt x="232981" y="161258"/>
                      <a:pt x="177546" y="196024"/>
                      <a:pt x="119063" y="196787"/>
                    </a:cubicBezTo>
                    <a:cubicBezTo>
                      <a:pt x="36195" y="197548"/>
                      <a:pt x="0" y="146494"/>
                      <a:pt x="0" y="146494"/>
                    </a:cubicBezTo>
                    <a:close/>
                  </a:path>
                </a:pathLst>
              </a:custGeom>
              <a:grpFill/>
              <a:ln w="0"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6B312070-7ABB-140C-D837-30BB74C491FB}"/>
                </a:ext>
              </a:extLst>
            </p:cNvPr>
            <p:cNvGrpSpPr/>
            <p:nvPr userDrawn="1"/>
          </p:nvGrpSpPr>
          <p:grpSpPr>
            <a:xfrm>
              <a:off x="505434" y="428410"/>
              <a:ext cx="455935" cy="588403"/>
              <a:chOff x="476593" y="428410"/>
              <a:chExt cx="455935" cy="588403"/>
            </a:xfrm>
          </p:grpSpPr>
          <p:grpSp>
            <p:nvGrpSpPr>
              <p:cNvPr id="54" name="Graphic 31">
                <a:extLst>
                  <a:ext uri="{FF2B5EF4-FFF2-40B4-BE49-F238E27FC236}">
                    <a16:creationId xmlns:a16="http://schemas.microsoft.com/office/drawing/2014/main" id="{E6C3A8E3-EF15-84CE-5D33-9273CB7EAFDF}"/>
                  </a:ext>
                </a:extLst>
              </p:cNvPr>
              <p:cNvGrpSpPr/>
              <p:nvPr/>
            </p:nvGrpSpPr>
            <p:grpSpPr>
              <a:xfrm>
                <a:off x="698762" y="689241"/>
                <a:ext cx="233766" cy="327001"/>
                <a:chOff x="698762" y="689241"/>
                <a:chExt cx="233766" cy="327001"/>
              </a:xfrm>
              <a:solidFill>
                <a:schemeClr val="tx2"/>
              </a:solidFill>
            </p:grpSpPr>
            <p:sp>
              <p:nvSpPr>
                <p:cNvPr id="59" name="Freeform: Shape 58">
                  <a:extLst>
                    <a:ext uri="{FF2B5EF4-FFF2-40B4-BE49-F238E27FC236}">
                      <a16:creationId xmlns:a16="http://schemas.microsoft.com/office/drawing/2014/main" id="{0AA2F3DC-7AC4-E6ED-8705-9010CDDCF481}"/>
                    </a:ext>
                  </a:extLst>
                </p:cNvPr>
                <p:cNvSpPr/>
                <p:nvPr/>
              </p:nvSpPr>
              <p:spPr>
                <a:xfrm>
                  <a:off x="746864" y="689241"/>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4D6D4111-24F1-68B4-3680-5C7EC9389DD4}"/>
                    </a:ext>
                  </a:extLst>
                </p:cNvPr>
                <p:cNvSpPr/>
                <p:nvPr/>
              </p:nvSpPr>
              <p:spPr>
                <a:xfrm>
                  <a:off x="698762" y="819447"/>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B1AC70C-BF12-03B9-CCF5-06CF0E20A36D}"/>
                  </a:ext>
                </a:extLst>
              </p:cNvPr>
              <p:cNvSpPr/>
              <p:nvPr/>
            </p:nvSpPr>
            <p:spPr>
              <a:xfrm>
                <a:off x="476593" y="428410"/>
                <a:ext cx="250126" cy="225552"/>
              </a:xfrm>
              <a:custGeom>
                <a:avLst/>
                <a:gdLst>
                  <a:gd name="connsiteX0" fmla="*/ 0 w 713708"/>
                  <a:gd name="connsiteY0" fmla="*/ 16574 h 225552"/>
                  <a:gd name="connsiteX1" fmla="*/ 0 w 713708"/>
                  <a:gd name="connsiteY1" fmla="*/ 159925 h 225552"/>
                  <a:gd name="connsiteX2" fmla="*/ 14669 w 713708"/>
                  <a:gd name="connsiteY2" fmla="*/ 176498 h 225552"/>
                  <a:gd name="connsiteX3" fmla="*/ 103346 w 713708"/>
                  <a:gd name="connsiteY3" fmla="*/ 176498 h 225552"/>
                  <a:gd name="connsiteX4" fmla="*/ 129635 w 713708"/>
                  <a:gd name="connsiteY4" fmla="*/ 225552 h 225552"/>
                  <a:gd name="connsiteX5" fmla="*/ 154400 w 713708"/>
                  <a:gd name="connsiteY5" fmla="*/ 176498 h 225552"/>
                  <a:gd name="connsiteX6" fmla="*/ 235458 w 713708"/>
                  <a:gd name="connsiteY6" fmla="*/ 176498 h 225552"/>
                  <a:gd name="connsiteX7" fmla="*/ 250126 w 713708"/>
                  <a:gd name="connsiteY7" fmla="*/ 159925 h 225552"/>
                  <a:gd name="connsiteX8" fmla="*/ 250126 w 713708"/>
                  <a:gd name="connsiteY8" fmla="*/ 136017 h 225552"/>
                  <a:gd name="connsiteX9" fmla="*/ 713708 w 713708"/>
                  <a:gd name="connsiteY9" fmla="*/ 224885 h 225552"/>
                  <a:gd name="connsiteX10" fmla="*/ 250126 w 713708"/>
                  <a:gd name="connsiteY10" fmla="*/ 90964 h 225552"/>
                  <a:gd name="connsiteX11" fmla="*/ 250126 w 713708"/>
                  <a:gd name="connsiteY11" fmla="*/ 16574 h 225552"/>
                  <a:gd name="connsiteX12" fmla="*/ 235458 w 713708"/>
                  <a:gd name="connsiteY12" fmla="*/ 0 h 225552"/>
                  <a:gd name="connsiteX13" fmla="*/ 14669 w 713708"/>
                  <a:gd name="connsiteY13" fmla="*/ 0 h 225552"/>
                  <a:gd name="connsiteX14" fmla="*/ 0 w 713708"/>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146000 w 250126"/>
                  <a:gd name="connsiteY9" fmla="*/ 94875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41250 w 250126"/>
                  <a:gd name="connsiteY9" fmla="*/ 125831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50126 w 250126"/>
                  <a:gd name="connsiteY9" fmla="*/ 90964 h 225552"/>
                  <a:gd name="connsiteX10" fmla="*/ 250126 w 250126"/>
                  <a:gd name="connsiteY10" fmla="*/ 16574 h 225552"/>
                  <a:gd name="connsiteX11" fmla="*/ 235458 w 250126"/>
                  <a:gd name="connsiteY11" fmla="*/ 0 h 225552"/>
                  <a:gd name="connsiteX12" fmla="*/ 14669 w 250126"/>
                  <a:gd name="connsiteY12" fmla="*/ 0 h 225552"/>
                  <a:gd name="connsiteX13" fmla="*/ 0 w 250126"/>
                  <a:gd name="connsiteY13"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126" h="225552">
                    <a:moveTo>
                      <a:pt x="0" y="16574"/>
                    </a:moveTo>
                    <a:lnTo>
                      <a:pt x="0" y="159925"/>
                    </a:lnTo>
                    <a:cubicBezTo>
                      <a:pt x="0" y="168974"/>
                      <a:pt x="6572" y="176498"/>
                      <a:pt x="14669" y="176498"/>
                    </a:cubicBezTo>
                    <a:lnTo>
                      <a:pt x="103346" y="176498"/>
                    </a:lnTo>
                    <a:lnTo>
                      <a:pt x="129635" y="225552"/>
                    </a:lnTo>
                    <a:lnTo>
                      <a:pt x="154400" y="176498"/>
                    </a:lnTo>
                    <a:lnTo>
                      <a:pt x="235458" y="176498"/>
                    </a:lnTo>
                    <a:cubicBezTo>
                      <a:pt x="243554" y="176498"/>
                      <a:pt x="250126" y="169069"/>
                      <a:pt x="250126" y="159925"/>
                    </a:cubicBezTo>
                    <a:lnTo>
                      <a:pt x="250126" y="136017"/>
                    </a:lnTo>
                    <a:lnTo>
                      <a:pt x="250126" y="90964"/>
                    </a:lnTo>
                    <a:lnTo>
                      <a:pt x="250126" y="16574"/>
                    </a:lnTo>
                    <a:cubicBezTo>
                      <a:pt x="250126" y="7429"/>
                      <a:pt x="243554" y="0"/>
                      <a:pt x="235458" y="0"/>
                    </a:cubicBezTo>
                    <a:lnTo>
                      <a:pt x="14669" y="0"/>
                    </a:lnTo>
                    <a:cubicBezTo>
                      <a:pt x="6572" y="0"/>
                      <a:pt x="0" y="7429"/>
                      <a:pt x="0" y="16574"/>
                    </a:cubicBezTo>
                    <a:close/>
                  </a:path>
                </a:pathLst>
              </a:custGeom>
              <a:solidFill>
                <a:srgbClr val="FFFFEF"/>
              </a:solidFill>
              <a:ln w="0" cap="flat">
                <a:noFill/>
                <a:prstDash val="solid"/>
                <a:miter/>
              </a:ln>
            </p:spPr>
            <p:txBody>
              <a:bodyPr rtlCol="0" anchor="ctr"/>
              <a:lstStyle/>
              <a:p>
                <a:endParaRPr lang="en-GB"/>
              </a:p>
            </p:txBody>
          </p:sp>
          <p:grpSp>
            <p:nvGrpSpPr>
              <p:cNvPr id="56" name="Graphic 31">
                <a:extLst>
                  <a:ext uri="{FF2B5EF4-FFF2-40B4-BE49-F238E27FC236}">
                    <a16:creationId xmlns:a16="http://schemas.microsoft.com/office/drawing/2014/main" id="{6BE211E5-4602-7FFB-CA04-1FC5F942B786}"/>
                  </a:ext>
                </a:extLst>
              </p:cNvPr>
              <p:cNvGrpSpPr/>
              <p:nvPr/>
            </p:nvGrpSpPr>
            <p:grpSpPr>
              <a:xfrm>
                <a:off x="486450" y="689812"/>
                <a:ext cx="233766" cy="327001"/>
                <a:chOff x="486450" y="689812"/>
                <a:chExt cx="233766" cy="327001"/>
              </a:xfrm>
              <a:solidFill>
                <a:srgbClr val="FFFFEF"/>
              </a:solidFill>
            </p:grpSpPr>
            <p:sp>
              <p:nvSpPr>
                <p:cNvPr id="57" name="Freeform: Shape 56">
                  <a:extLst>
                    <a:ext uri="{FF2B5EF4-FFF2-40B4-BE49-F238E27FC236}">
                      <a16:creationId xmlns:a16="http://schemas.microsoft.com/office/drawing/2014/main" id="{549E02A1-106E-9D26-97C8-752D31770500}"/>
                    </a:ext>
                  </a:extLst>
                </p:cNvPr>
                <p:cNvSpPr/>
                <p:nvPr/>
              </p:nvSpPr>
              <p:spPr>
                <a:xfrm>
                  <a:off x="534647" y="689812"/>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solidFill>
                  <a:srgbClr val="FFFFE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C2CF889-541B-BAAB-38EE-B9F55830F7BF}"/>
                    </a:ext>
                  </a:extLst>
                </p:cNvPr>
                <p:cNvSpPr/>
                <p:nvPr/>
              </p:nvSpPr>
              <p:spPr>
                <a:xfrm>
                  <a:off x="486450" y="820019"/>
                  <a:ext cx="233766" cy="196794"/>
                </a:xfrm>
                <a:custGeom>
                  <a:avLst/>
                  <a:gdLst>
                    <a:gd name="connsiteX0" fmla="*/ 0 w 233766"/>
                    <a:gd name="connsiteY0" fmla="*/ 146399 h 196794"/>
                    <a:gd name="connsiteX1" fmla="*/ 116110 w 233766"/>
                    <a:gd name="connsiteY1" fmla="*/ 0 h 196794"/>
                    <a:gd name="connsiteX2" fmla="*/ 233743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3" y="144970"/>
                      </a:cubicBezTo>
                      <a:cubicBezTo>
                        <a:pt x="232981" y="161258"/>
                        <a:pt x="177546" y="196024"/>
                        <a:pt x="119063" y="196787"/>
                      </a:cubicBezTo>
                      <a:cubicBezTo>
                        <a:pt x="36195" y="197548"/>
                        <a:pt x="0" y="146494"/>
                        <a:pt x="0" y="146494"/>
                      </a:cubicBezTo>
                      <a:close/>
                    </a:path>
                  </a:pathLst>
                </a:custGeom>
                <a:solidFill>
                  <a:srgbClr val="FFFFEF"/>
                </a:solidFill>
                <a:ln w="0" cap="flat">
                  <a:noFill/>
                  <a:prstDash val="solid"/>
                  <a:miter/>
                </a:ln>
              </p:spPr>
              <p:txBody>
                <a:bodyPr rtlCol="0" anchor="ctr"/>
                <a:lstStyle/>
                <a:p>
                  <a:endParaRPr lang="en-GB"/>
                </a:p>
              </p:txBody>
            </p:sp>
          </p:grpSp>
        </p:grpSp>
        <p:grpSp>
          <p:nvGrpSpPr>
            <p:cNvPr id="12" name="Group 11">
              <a:extLst>
                <a:ext uri="{FF2B5EF4-FFF2-40B4-BE49-F238E27FC236}">
                  <a16:creationId xmlns:a16="http://schemas.microsoft.com/office/drawing/2014/main" id="{0A01B370-60DA-C292-04BC-DE5FD0547EF3}"/>
                </a:ext>
              </a:extLst>
            </p:cNvPr>
            <p:cNvGrpSpPr/>
            <p:nvPr userDrawn="1"/>
          </p:nvGrpSpPr>
          <p:grpSpPr>
            <a:xfrm>
              <a:off x="1109898" y="428256"/>
              <a:ext cx="838699" cy="592557"/>
              <a:chOff x="1052235" y="428256"/>
              <a:chExt cx="838699" cy="592557"/>
            </a:xfrm>
          </p:grpSpPr>
          <p:grpSp>
            <p:nvGrpSpPr>
              <p:cNvPr id="15" name="Group 14">
                <a:extLst>
                  <a:ext uri="{FF2B5EF4-FFF2-40B4-BE49-F238E27FC236}">
                    <a16:creationId xmlns:a16="http://schemas.microsoft.com/office/drawing/2014/main" id="{DD6E6008-2811-D7C1-099B-CC79CA360E36}"/>
                  </a:ext>
                </a:extLst>
              </p:cNvPr>
              <p:cNvGrpSpPr/>
              <p:nvPr userDrawn="1"/>
            </p:nvGrpSpPr>
            <p:grpSpPr>
              <a:xfrm>
                <a:off x="1052235" y="693241"/>
                <a:ext cx="233766" cy="326905"/>
                <a:chOff x="1052235" y="693241"/>
                <a:chExt cx="233766" cy="326905"/>
              </a:xfrm>
              <a:solidFill>
                <a:schemeClr val="tx2"/>
              </a:solidFill>
            </p:grpSpPr>
            <p:sp>
              <p:nvSpPr>
                <p:cNvPr id="52" name="Freeform: Shape 51">
                  <a:extLst>
                    <a:ext uri="{FF2B5EF4-FFF2-40B4-BE49-F238E27FC236}">
                      <a16:creationId xmlns:a16="http://schemas.microsoft.com/office/drawing/2014/main" id="{37CE88E5-2D4F-5AA2-5DF2-699D5BCAD888}"/>
                    </a:ext>
                  </a:extLst>
                </p:cNvPr>
                <p:cNvSpPr/>
                <p:nvPr/>
              </p:nvSpPr>
              <p:spPr>
                <a:xfrm>
                  <a:off x="1100336"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EDA0BAF-BDAB-AE5A-EB1C-0465BA6F9E52}"/>
                    </a:ext>
                  </a:extLst>
                </p:cNvPr>
                <p:cNvSpPr/>
                <p:nvPr/>
              </p:nvSpPr>
              <p:spPr>
                <a:xfrm>
                  <a:off x="1052235"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4D49B5BB-A9B2-07DA-09D1-573AF12032BB}"/>
                  </a:ext>
                </a:extLst>
              </p:cNvPr>
              <p:cNvGrpSpPr/>
              <p:nvPr userDrawn="1"/>
            </p:nvGrpSpPr>
            <p:grpSpPr>
              <a:xfrm>
                <a:off x="1260832" y="693241"/>
                <a:ext cx="233766" cy="326905"/>
                <a:chOff x="1260832" y="693241"/>
                <a:chExt cx="233766" cy="326905"/>
              </a:xfrm>
              <a:solidFill>
                <a:schemeClr val="tx2"/>
              </a:solidFill>
            </p:grpSpPr>
            <p:sp>
              <p:nvSpPr>
                <p:cNvPr id="50" name="Freeform: Shape 49">
                  <a:extLst>
                    <a:ext uri="{FF2B5EF4-FFF2-40B4-BE49-F238E27FC236}">
                      <a16:creationId xmlns:a16="http://schemas.microsoft.com/office/drawing/2014/main" id="{7795B81D-F979-0164-38FC-487645157BBD}"/>
                    </a:ext>
                  </a:extLst>
                </p:cNvPr>
                <p:cNvSpPr/>
                <p:nvPr/>
              </p:nvSpPr>
              <p:spPr>
                <a:xfrm>
                  <a:off x="1308934" y="693241"/>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B31792B-D108-707F-1E52-9666B21970D9}"/>
                    </a:ext>
                  </a:extLst>
                </p:cNvPr>
                <p:cNvSpPr/>
                <p:nvPr/>
              </p:nvSpPr>
              <p:spPr>
                <a:xfrm>
                  <a:off x="1260832"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28124A77-9226-2CBC-64A3-94504B9F94DA}"/>
                  </a:ext>
                </a:extLst>
              </p:cNvPr>
              <p:cNvGrpSpPr/>
              <p:nvPr userDrawn="1"/>
            </p:nvGrpSpPr>
            <p:grpSpPr>
              <a:xfrm>
                <a:off x="1657168" y="693813"/>
                <a:ext cx="233766" cy="327000"/>
                <a:chOff x="1657168" y="693813"/>
                <a:chExt cx="233766" cy="327000"/>
              </a:xfrm>
              <a:solidFill>
                <a:schemeClr val="tx2"/>
              </a:solidFill>
            </p:grpSpPr>
            <p:sp>
              <p:nvSpPr>
                <p:cNvPr id="42" name="Freeform: Shape 41">
                  <a:extLst>
                    <a:ext uri="{FF2B5EF4-FFF2-40B4-BE49-F238E27FC236}">
                      <a16:creationId xmlns:a16="http://schemas.microsoft.com/office/drawing/2014/main" id="{E88C5198-3A91-0BD3-70D3-5C9119AAB92C}"/>
                    </a:ext>
                  </a:extLst>
                </p:cNvPr>
                <p:cNvSpPr/>
                <p:nvPr/>
              </p:nvSpPr>
              <p:spPr>
                <a:xfrm>
                  <a:off x="1705269" y="693813"/>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FB3F9BC-E128-95C7-0001-EA365FCF2B93}"/>
                    </a:ext>
                  </a:extLst>
                </p:cNvPr>
                <p:cNvSpPr/>
                <p:nvPr/>
              </p:nvSpPr>
              <p:spPr>
                <a:xfrm>
                  <a:off x="1657168" y="824019"/>
                  <a:ext cx="233766" cy="196794"/>
                </a:xfrm>
                <a:custGeom>
                  <a:avLst/>
                  <a:gdLst>
                    <a:gd name="connsiteX0" fmla="*/ 0 w 233766"/>
                    <a:gd name="connsiteY0" fmla="*/ 146399 h 196794"/>
                    <a:gd name="connsiteX1" fmla="*/ 116110 w 233766"/>
                    <a:gd name="connsiteY1" fmla="*/ 0 h 196794"/>
                    <a:gd name="connsiteX2" fmla="*/ 233743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3"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23" name="Freeform: Shape 22">
                <a:extLst>
                  <a:ext uri="{FF2B5EF4-FFF2-40B4-BE49-F238E27FC236}">
                    <a16:creationId xmlns:a16="http://schemas.microsoft.com/office/drawing/2014/main" id="{165B6E88-BD0C-DD9B-9A78-4AAC6764A40C}"/>
                  </a:ext>
                </a:extLst>
              </p:cNvPr>
              <p:cNvSpPr/>
              <p:nvPr/>
            </p:nvSpPr>
            <p:spPr>
              <a:xfrm>
                <a:off x="1455143" y="428256"/>
                <a:ext cx="250126" cy="225552"/>
              </a:xfrm>
              <a:custGeom>
                <a:avLst/>
                <a:gdLst>
                  <a:gd name="connsiteX0" fmla="*/ 0 w 250126"/>
                  <a:gd name="connsiteY0" fmla="*/ 16574 h 225552"/>
                  <a:gd name="connsiteX1" fmla="*/ 0 w 250126"/>
                  <a:gd name="connsiteY1" fmla="*/ 159925 h 225552"/>
                  <a:gd name="connsiteX2" fmla="*/ 14668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6574 h 225552"/>
                  <a:gd name="connsiteX9" fmla="*/ 235553 w 250126"/>
                  <a:gd name="connsiteY9" fmla="*/ 0 h 225552"/>
                  <a:gd name="connsiteX10" fmla="*/ 14764 w 250126"/>
                  <a:gd name="connsiteY10" fmla="*/ 0 h 225552"/>
                  <a:gd name="connsiteX11" fmla="*/ 95 w 250126"/>
                  <a:gd name="connsiteY11"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126" h="225552">
                    <a:moveTo>
                      <a:pt x="0" y="16574"/>
                    </a:moveTo>
                    <a:lnTo>
                      <a:pt x="0" y="159925"/>
                    </a:lnTo>
                    <a:cubicBezTo>
                      <a:pt x="0" y="168974"/>
                      <a:pt x="6572" y="176498"/>
                      <a:pt x="14668" y="176498"/>
                    </a:cubicBezTo>
                    <a:lnTo>
                      <a:pt x="103346" y="176498"/>
                    </a:lnTo>
                    <a:cubicBezTo>
                      <a:pt x="103346" y="176498"/>
                      <a:pt x="129635" y="225552"/>
                      <a:pt x="129635" y="225552"/>
                    </a:cubicBezTo>
                    <a:lnTo>
                      <a:pt x="154400" y="176498"/>
                    </a:lnTo>
                    <a:lnTo>
                      <a:pt x="235458" y="176498"/>
                    </a:lnTo>
                    <a:cubicBezTo>
                      <a:pt x="243554" y="176498"/>
                      <a:pt x="250126" y="169069"/>
                      <a:pt x="250126" y="159925"/>
                    </a:cubicBezTo>
                    <a:lnTo>
                      <a:pt x="250126" y="16574"/>
                    </a:lnTo>
                    <a:cubicBezTo>
                      <a:pt x="250126" y="7429"/>
                      <a:pt x="243554" y="0"/>
                      <a:pt x="235553" y="0"/>
                    </a:cubicBezTo>
                    <a:lnTo>
                      <a:pt x="14764" y="0"/>
                    </a:lnTo>
                    <a:cubicBezTo>
                      <a:pt x="6667" y="0"/>
                      <a:pt x="95" y="7429"/>
                      <a:pt x="95" y="16574"/>
                    </a:cubicBezTo>
                    <a:close/>
                  </a:path>
                </a:pathLst>
              </a:custGeom>
              <a:solidFill>
                <a:srgbClr val="FFFFEF"/>
              </a:solidFill>
              <a:ln w="0" cap="flat">
                <a:noFill/>
                <a:prstDash val="solid"/>
                <a:miter/>
              </a:ln>
            </p:spPr>
            <p:txBody>
              <a:bodyPr rtlCol="0" anchor="ctr"/>
              <a:lstStyle/>
              <a:p>
                <a:endParaRPr lang="en-GB"/>
              </a:p>
            </p:txBody>
          </p:sp>
          <p:grpSp>
            <p:nvGrpSpPr>
              <p:cNvPr id="33" name="Group 32">
                <a:extLst>
                  <a:ext uri="{FF2B5EF4-FFF2-40B4-BE49-F238E27FC236}">
                    <a16:creationId xmlns:a16="http://schemas.microsoft.com/office/drawing/2014/main" id="{C505D1E7-0DFE-803F-1E9D-4CFCC20092A9}"/>
                  </a:ext>
                </a:extLst>
              </p:cNvPr>
              <p:cNvGrpSpPr/>
              <p:nvPr userDrawn="1"/>
            </p:nvGrpSpPr>
            <p:grpSpPr>
              <a:xfrm>
                <a:off x="1463620" y="693241"/>
                <a:ext cx="233766" cy="326905"/>
                <a:chOff x="1463620" y="693241"/>
                <a:chExt cx="233766" cy="326905"/>
              </a:xfrm>
              <a:solidFill>
                <a:schemeClr val="bg1"/>
              </a:solidFill>
            </p:grpSpPr>
            <p:sp>
              <p:nvSpPr>
                <p:cNvPr id="40" name="Freeform: Shape 39">
                  <a:extLst>
                    <a:ext uri="{FF2B5EF4-FFF2-40B4-BE49-F238E27FC236}">
                      <a16:creationId xmlns:a16="http://schemas.microsoft.com/office/drawing/2014/main" id="{7E576ECB-4F57-787F-6050-9F3099EE2511}"/>
                    </a:ext>
                  </a:extLst>
                </p:cNvPr>
                <p:cNvSpPr/>
                <p:nvPr/>
              </p:nvSpPr>
              <p:spPr>
                <a:xfrm>
                  <a:off x="1511721"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46749-CE74-5693-10A1-B326E377FBD2}"/>
                    </a:ext>
                  </a:extLst>
                </p:cNvPr>
                <p:cNvSpPr/>
                <p:nvPr/>
              </p:nvSpPr>
              <p:spPr>
                <a:xfrm>
                  <a:off x="1463620"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cxnSp>
          <p:nvCxnSpPr>
            <p:cNvPr id="13" name="Straight Arrow Connector 12">
              <a:extLst>
                <a:ext uri="{FF2B5EF4-FFF2-40B4-BE49-F238E27FC236}">
                  <a16:creationId xmlns:a16="http://schemas.microsoft.com/office/drawing/2014/main" id="{42B506F2-A6AE-178D-411B-1429F3967D65}"/>
                </a:ext>
              </a:extLst>
            </p:cNvPr>
            <p:cNvCxnSpPr>
              <a:cxnSpLocks/>
            </p:cNvCxnSpPr>
            <p:nvPr userDrawn="1"/>
          </p:nvCxnSpPr>
          <p:spPr>
            <a:xfrm>
              <a:off x="394537"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1BA5DF-109A-DAB5-32C3-B3C4880DED80}"/>
                </a:ext>
              </a:extLst>
            </p:cNvPr>
            <p:cNvCxnSpPr>
              <a:cxnSpLocks/>
            </p:cNvCxnSpPr>
            <p:nvPr userDrawn="1"/>
          </p:nvCxnSpPr>
          <p:spPr>
            <a:xfrm>
              <a:off x="999001"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63CCDDC-0DD6-B8AF-4AE9-DE7F0853EADD}"/>
              </a:ext>
            </a:extLst>
          </p:cNvPr>
          <p:cNvGrpSpPr/>
          <p:nvPr userDrawn="1"/>
        </p:nvGrpSpPr>
        <p:grpSpPr>
          <a:xfrm>
            <a:off x="10558287" y="5234841"/>
            <a:ext cx="1633713" cy="1143000"/>
            <a:chOff x="10558287" y="5234841"/>
            <a:chExt cx="1633713" cy="1143000"/>
          </a:xfrm>
        </p:grpSpPr>
        <p:pic>
          <p:nvPicPr>
            <p:cNvPr id="44" name="Graphic 43">
              <a:extLst>
                <a:ext uri="{FF2B5EF4-FFF2-40B4-BE49-F238E27FC236}">
                  <a16:creationId xmlns:a16="http://schemas.microsoft.com/office/drawing/2014/main" id="{65B121E3-3715-A987-F6D4-70B531736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45" name="TextBox 44">
              <a:extLst>
                <a:ext uri="{FF2B5EF4-FFF2-40B4-BE49-F238E27FC236}">
                  <a16:creationId xmlns:a16="http://schemas.microsoft.com/office/drawing/2014/main" id="{FCD1C01B-6823-BA8E-C313-35D47FC01A4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19736153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Oracy - Talk Token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Talk Tokens: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5" name="Group 44">
            <a:extLst>
              <a:ext uri="{FF2B5EF4-FFF2-40B4-BE49-F238E27FC236}">
                <a16:creationId xmlns:a16="http://schemas.microsoft.com/office/drawing/2014/main" id="{1B852706-7CA4-A98D-E2B2-2C38D5F07BD2}"/>
              </a:ext>
            </a:extLst>
          </p:cNvPr>
          <p:cNvGrpSpPr/>
          <p:nvPr userDrawn="1"/>
        </p:nvGrpSpPr>
        <p:grpSpPr>
          <a:xfrm>
            <a:off x="476593" y="475644"/>
            <a:ext cx="384663" cy="537813"/>
            <a:chOff x="907187" y="683690"/>
            <a:chExt cx="297787" cy="416348"/>
          </a:xfrm>
          <a:solidFill>
            <a:schemeClr val="bg1"/>
          </a:solidFill>
        </p:grpSpPr>
        <p:sp>
          <p:nvSpPr>
            <p:cNvPr id="46" name="Freeform: Shape 45">
              <a:extLst>
                <a:ext uri="{FF2B5EF4-FFF2-40B4-BE49-F238E27FC236}">
                  <a16:creationId xmlns:a16="http://schemas.microsoft.com/office/drawing/2014/main" id="{C333FE2C-A574-6108-C858-5E945FA188EC}"/>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C5667AF-6967-485A-56C6-55ADB3D76355}"/>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71B922C0-98FA-6422-E597-4BED86A1C337}"/>
              </a:ext>
            </a:extLst>
          </p:cNvPr>
          <p:cNvGrpSpPr/>
          <p:nvPr userDrawn="1"/>
        </p:nvGrpSpPr>
        <p:grpSpPr>
          <a:xfrm>
            <a:off x="873479" y="480599"/>
            <a:ext cx="852717" cy="418262"/>
            <a:chOff x="815550" y="459579"/>
            <a:chExt cx="852717" cy="418262"/>
          </a:xfrm>
        </p:grpSpPr>
        <p:grpSp>
          <p:nvGrpSpPr>
            <p:cNvPr id="71" name="Group 70">
              <a:extLst>
                <a:ext uri="{FF2B5EF4-FFF2-40B4-BE49-F238E27FC236}">
                  <a16:creationId xmlns:a16="http://schemas.microsoft.com/office/drawing/2014/main" id="{51A58577-5867-436A-94A9-93069EC5594F}"/>
                </a:ext>
              </a:extLst>
            </p:cNvPr>
            <p:cNvGrpSpPr/>
            <p:nvPr userDrawn="1"/>
          </p:nvGrpSpPr>
          <p:grpSpPr>
            <a:xfrm>
              <a:off x="973513" y="459579"/>
              <a:ext cx="694754" cy="418262"/>
              <a:chOff x="973513" y="490524"/>
              <a:chExt cx="694754" cy="418262"/>
            </a:xfrm>
          </p:grpSpPr>
          <p:sp>
            <p:nvSpPr>
              <p:cNvPr id="34" name="Freeform: Shape 33">
                <a:extLst>
                  <a:ext uri="{FF2B5EF4-FFF2-40B4-BE49-F238E27FC236}">
                    <a16:creationId xmlns:a16="http://schemas.microsoft.com/office/drawing/2014/main" id="{685BE5A1-83DC-C72E-1C87-65AE86128CE6}"/>
                  </a:ext>
                </a:extLst>
              </p:cNvPr>
              <p:cNvSpPr/>
              <p:nvPr userDrawn="1"/>
            </p:nvSpPr>
            <p:spPr>
              <a:xfrm>
                <a:off x="973513" y="490524"/>
                <a:ext cx="694754" cy="418262"/>
              </a:xfrm>
              <a:custGeom>
                <a:avLst/>
                <a:gdLst>
                  <a:gd name="connsiteX0" fmla="*/ 694754 w 694753"/>
                  <a:gd name="connsiteY0" fmla="*/ 45911 h 624554"/>
                  <a:gd name="connsiteX1" fmla="*/ 694754 w 694753"/>
                  <a:gd name="connsiteY1" fmla="*/ 444151 h 624554"/>
                  <a:gd name="connsiteX2" fmla="*/ 654082 w 694753"/>
                  <a:gd name="connsiteY2" fmla="*/ 490061 h 624554"/>
                  <a:gd name="connsiteX3" fmla="*/ 264509 w 694753"/>
                  <a:gd name="connsiteY3" fmla="*/ 490061 h 624554"/>
                  <a:gd name="connsiteX4" fmla="*/ 125254 w 694753"/>
                  <a:gd name="connsiteY4" fmla="*/ 624554 h 624554"/>
                  <a:gd name="connsiteX5" fmla="*/ 151448 w 694753"/>
                  <a:gd name="connsiteY5" fmla="*/ 490061 h 624554"/>
                  <a:gd name="connsiteX6" fmla="*/ 40672 w 694753"/>
                  <a:gd name="connsiteY6" fmla="*/ 490061 h 624554"/>
                  <a:gd name="connsiteX7" fmla="*/ 0 w 694753"/>
                  <a:gd name="connsiteY7" fmla="*/ 444151 h 624554"/>
                  <a:gd name="connsiteX8" fmla="*/ 0 w 694753"/>
                  <a:gd name="connsiteY8" fmla="*/ 45911 h 624554"/>
                  <a:gd name="connsiteX9" fmla="*/ 40672 w 694753"/>
                  <a:gd name="connsiteY9" fmla="*/ 0 h 624554"/>
                  <a:gd name="connsiteX10" fmla="*/ 654082 w 694753"/>
                  <a:gd name="connsiteY10" fmla="*/ 0 h 624554"/>
                  <a:gd name="connsiteX11" fmla="*/ 694754 w 694753"/>
                  <a:gd name="connsiteY11" fmla="*/ 45911 h 624554"/>
                  <a:gd name="connsiteX0" fmla="*/ 694754 w 694754"/>
                  <a:gd name="connsiteY0" fmla="*/ 45911 h 490061"/>
                  <a:gd name="connsiteX1" fmla="*/ 694754 w 694754"/>
                  <a:gd name="connsiteY1" fmla="*/ 444151 h 490061"/>
                  <a:gd name="connsiteX2" fmla="*/ 654082 w 694754"/>
                  <a:gd name="connsiteY2" fmla="*/ 490061 h 490061"/>
                  <a:gd name="connsiteX3" fmla="*/ 264509 w 694754"/>
                  <a:gd name="connsiteY3" fmla="*/ 490061 h 490061"/>
                  <a:gd name="connsiteX4" fmla="*/ 151448 w 694754"/>
                  <a:gd name="connsiteY4" fmla="*/ 490061 h 490061"/>
                  <a:gd name="connsiteX5" fmla="*/ 40672 w 694754"/>
                  <a:gd name="connsiteY5" fmla="*/ 490061 h 490061"/>
                  <a:gd name="connsiteX6" fmla="*/ 0 w 694754"/>
                  <a:gd name="connsiteY6" fmla="*/ 444151 h 490061"/>
                  <a:gd name="connsiteX7" fmla="*/ 0 w 694754"/>
                  <a:gd name="connsiteY7" fmla="*/ 45911 h 490061"/>
                  <a:gd name="connsiteX8" fmla="*/ 40672 w 694754"/>
                  <a:gd name="connsiteY8" fmla="*/ 0 h 490061"/>
                  <a:gd name="connsiteX9" fmla="*/ 654082 w 694754"/>
                  <a:gd name="connsiteY9" fmla="*/ 0 h 490061"/>
                  <a:gd name="connsiteX10" fmla="*/ 694754 w 694754"/>
                  <a:gd name="connsiteY10" fmla="*/ 45911 h 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754" h="490061">
                    <a:moveTo>
                      <a:pt x="694754" y="45911"/>
                    </a:moveTo>
                    <a:lnTo>
                      <a:pt x="694754" y="444151"/>
                    </a:lnTo>
                    <a:cubicBezTo>
                      <a:pt x="694754" y="469392"/>
                      <a:pt x="676465" y="490061"/>
                      <a:pt x="654082" y="490061"/>
                    </a:cubicBezTo>
                    <a:lnTo>
                      <a:pt x="264509" y="490061"/>
                    </a:lnTo>
                    <a:lnTo>
                      <a:pt x="151448" y="490061"/>
                    </a:lnTo>
                    <a:lnTo>
                      <a:pt x="40672" y="490061"/>
                    </a:lnTo>
                    <a:cubicBezTo>
                      <a:pt x="18288" y="490061"/>
                      <a:pt x="0" y="469392"/>
                      <a:pt x="0" y="444151"/>
                    </a:cubicBezTo>
                    <a:lnTo>
                      <a:pt x="0" y="45911"/>
                    </a:lnTo>
                    <a:cubicBezTo>
                      <a:pt x="0" y="20669"/>
                      <a:pt x="18288" y="0"/>
                      <a:pt x="40672" y="0"/>
                    </a:cubicBezTo>
                    <a:lnTo>
                      <a:pt x="654082" y="0"/>
                    </a:lnTo>
                    <a:cubicBezTo>
                      <a:pt x="676465" y="0"/>
                      <a:pt x="694754" y="20669"/>
                      <a:pt x="694754" y="45911"/>
                    </a:cubicBezTo>
                    <a:close/>
                  </a:path>
                </a:pathLst>
              </a:custGeom>
              <a:solidFill>
                <a:srgbClr val="FFFFEF"/>
              </a:solidFill>
              <a:ln w="0" cap="flat">
                <a:noFill/>
                <a:prstDash val="solid"/>
                <a:miter/>
              </a:ln>
            </p:spPr>
            <p:txBody>
              <a:bodyPr rtlCol="0" anchor="ctr"/>
              <a:lstStyle/>
              <a:p>
                <a:endParaRPr lang="en-GB"/>
              </a:p>
            </p:txBody>
          </p:sp>
          <p:sp>
            <p:nvSpPr>
              <p:cNvPr id="68" name="Oval 67">
                <a:extLst>
                  <a:ext uri="{FF2B5EF4-FFF2-40B4-BE49-F238E27FC236}">
                    <a16:creationId xmlns:a16="http://schemas.microsoft.com/office/drawing/2014/main" id="{78335C8C-EAAE-80E7-F127-18488AA2B78F}"/>
                  </a:ext>
                </a:extLst>
              </p:cNvPr>
              <p:cNvSpPr/>
              <p:nvPr userDrawn="1"/>
            </p:nvSpPr>
            <p:spPr>
              <a:xfrm>
                <a:off x="1042552" y="623328"/>
                <a:ext cx="152551" cy="15255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DDF9CF5-DEBD-C86A-A88E-C112E0AC1E0C}"/>
                  </a:ext>
                </a:extLst>
              </p:cNvPr>
              <p:cNvSpPr/>
              <p:nvPr userDrawn="1"/>
            </p:nvSpPr>
            <p:spPr>
              <a:xfrm>
                <a:off x="1244614"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6E510C8-5F87-F292-FE91-E5F1D75EE5CD}"/>
                  </a:ext>
                </a:extLst>
              </p:cNvPr>
              <p:cNvSpPr/>
              <p:nvPr userDrawn="1"/>
            </p:nvSpPr>
            <p:spPr>
              <a:xfrm>
                <a:off x="1449782"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Isosceles Triangle 71">
              <a:extLst>
                <a:ext uri="{FF2B5EF4-FFF2-40B4-BE49-F238E27FC236}">
                  <a16:creationId xmlns:a16="http://schemas.microsoft.com/office/drawing/2014/main" id="{C5A9CDF8-11C5-2CDE-09FF-CE399A40DB3E}"/>
                </a:ext>
              </a:extLst>
            </p:cNvPr>
            <p:cNvSpPr/>
            <p:nvPr userDrawn="1"/>
          </p:nvSpPr>
          <p:spPr>
            <a:xfrm rot="16200000">
              <a:off x="851831" y="529089"/>
              <a:ext cx="92017" cy="164580"/>
            </a:xfrm>
            <a:prstGeom prst="triangle">
              <a:avLst>
                <a:gd name="adj" fmla="val 64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9B726E5-3FDF-231C-E948-535071FB7355}"/>
              </a:ext>
            </a:extLst>
          </p:cNvPr>
          <p:cNvGrpSpPr/>
          <p:nvPr userDrawn="1"/>
        </p:nvGrpSpPr>
        <p:grpSpPr>
          <a:xfrm>
            <a:off x="10558287" y="5234841"/>
            <a:ext cx="1633713" cy="1143000"/>
            <a:chOff x="10558287" y="5234841"/>
            <a:chExt cx="1633713" cy="1143000"/>
          </a:xfrm>
        </p:grpSpPr>
        <p:pic>
          <p:nvPicPr>
            <p:cNvPr id="15" name="Graphic 14">
              <a:extLst>
                <a:ext uri="{FF2B5EF4-FFF2-40B4-BE49-F238E27FC236}">
                  <a16:creationId xmlns:a16="http://schemas.microsoft.com/office/drawing/2014/main" id="{153E49B7-EB37-8A20-F132-87C2B60C1D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17" name="TextBox 16">
              <a:extLst>
                <a:ext uri="{FF2B5EF4-FFF2-40B4-BE49-F238E27FC236}">
                  <a16:creationId xmlns:a16="http://schemas.microsoft.com/office/drawing/2014/main" id="{79FDC8E1-7679-3765-2033-516AA1D97A6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27272751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racy - Choral Respons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456374"/>
            <a:ext cx="3300388" cy="534313"/>
          </a:xfrm>
          <a:prstGeom prst="rect">
            <a:avLst/>
          </a:prstGeom>
          <a:noFill/>
        </p:spPr>
        <p:txBody>
          <a:bodyPr wrap="square" rtlCol="0">
            <a:spAutoFit/>
          </a:bodyPr>
          <a:lstStyle/>
          <a:p>
            <a:pPr algn="l">
              <a:lnSpc>
                <a:spcPct val="130000"/>
              </a:lnSpc>
            </a:pPr>
            <a:r>
              <a:rPr lang="en-GB" sz="2400" b="1"/>
              <a:t>Choral Response: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74" name="Group 73">
            <a:extLst>
              <a:ext uri="{FF2B5EF4-FFF2-40B4-BE49-F238E27FC236}">
                <a16:creationId xmlns:a16="http://schemas.microsoft.com/office/drawing/2014/main" id="{F4CDCE26-A4C0-ADBC-838F-670618B9CDF1}"/>
              </a:ext>
            </a:extLst>
          </p:cNvPr>
          <p:cNvGrpSpPr/>
          <p:nvPr userDrawn="1"/>
        </p:nvGrpSpPr>
        <p:grpSpPr>
          <a:xfrm>
            <a:off x="230079" y="425511"/>
            <a:ext cx="1684505" cy="603602"/>
            <a:chOff x="243397" y="430932"/>
            <a:chExt cx="1640125" cy="587700"/>
          </a:xfrm>
        </p:grpSpPr>
        <p:grpSp>
          <p:nvGrpSpPr>
            <p:cNvPr id="66" name="Group 65">
              <a:extLst>
                <a:ext uri="{FF2B5EF4-FFF2-40B4-BE49-F238E27FC236}">
                  <a16:creationId xmlns:a16="http://schemas.microsoft.com/office/drawing/2014/main" id="{B37BF98B-2424-B877-F3BC-ADF4CC908C8D}"/>
                </a:ext>
              </a:extLst>
            </p:cNvPr>
            <p:cNvGrpSpPr/>
            <p:nvPr userDrawn="1"/>
          </p:nvGrpSpPr>
          <p:grpSpPr>
            <a:xfrm>
              <a:off x="360315" y="657816"/>
              <a:ext cx="1406289" cy="360816"/>
              <a:chOff x="247588" y="657816"/>
              <a:chExt cx="1406289" cy="360816"/>
            </a:xfrm>
          </p:grpSpPr>
          <p:grpSp>
            <p:nvGrpSpPr>
              <p:cNvPr id="41" name="Group 40">
                <a:extLst>
                  <a:ext uri="{FF2B5EF4-FFF2-40B4-BE49-F238E27FC236}">
                    <a16:creationId xmlns:a16="http://schemas.microsoft.com/office/drawing/2014/main" id="{CCECB7A4-CB4E-A54B-452A-219AF9963F67}"/>
                  </a:ext>
                </a:extLst>
              </p:cNvPr>
              <p:cNvGrpSpPr/>
              <p:nvPr userDrawn="1"/>
            </p:nvGrpSpPr>
            <p:grpSpPr>
              <a:xfrm>
                <a:off x="706880" y="657816"/>
                <a:ext cx="258059" cy="360816"/>
                <a:chOff x="707860" y="657624"/>
                <a:chExt cx="258059" cy="360816"/>
              </a:xfrm>
            </p:grpSpPr>
            <p:sp>
              <p:nvSpPr>
                <p:cNvPr id="10" name="Freeform: Shape 9">
                  <a:extLst>
                    <a:ext uri="{FF2B5EF4-FFF2-40B4-BE49-F238E27FC236}">
                      <a16:creationId xmlns:a16="http://schemas.microsoft.com/office/drawing/2014/main" id="{CC45F58E-D4CB-0A31-AAD9-FFF1BED03694}"/>
                    </a:ext>
                  </a:extLst>
                </p:cNvPr>
                <p:cNvSpPr/>
                <p:nvPr/>
              </p:nvSpPr>
              <p:spPr>
                <a:xfrm>
                  <a:off x="761010" y="657624"/>
                  <a:ext cx="155067" cy="155066"/>
                </a:xfrm>
                <a:custGeom>
                  <a:avLst/>
                  <a:gdLst>
                    <a:gd name="connsiteX0" fmla="*/ 155067 w 155067"/>
                    <a:gd name="connsiteY0" fmla="*/ 77533 h 155066"/>
                    <a:gd name="connsiteX1" fmla="*/ 77533 w 155067"/>
                    <a:gd name="connsiteY1" fmla="*/ 155067 h 155066"/>
                    <a:gd name="connsiteX2" fmla="*/ 0 w 155067"/>
                    <a:gd name="connsiteY2" fmla="*/ 77534 h 155066"/>
                    <a:gd name="connsiteX3" fmla="*/ 77533 w 155067"/>
                    <a:gd name="connsiteY3" fmla="*/ 0 h 155066"/>
                    <a:gd name="connsiteX4" fmla="*/ 155067 w 155067"/>
                    <a:gd name="connsiteY4" fmla="*/ 77533 h 15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6">
                      <a:moveTo>
                        <a:pt x="155067" y="77533"/>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3"/>
                      </a:cubicBezTo>
                      <a:close/>
                    </a:path>
                  </a:pathLst>
                </a:custGeom>
                <a:solidFill>
                  <a:schemeClr val="bg1"/>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8B2DFE-D792-A8BE-20F4-313357790588}"/>
                    </a:ext>
                  </a:extLst>
                </p:cNvPr>
                <p:cNvSpPr/>
                <p:nvPr/>
              </p:nvSpPr>
              <p:spPr>
                <a:xfrm>
                  <a:off x="707860" y="801261"/>
                  <a:ext cx="258059" cy="217179"/>
                </a:xfrm>
                <a:custGeom>
                  <a:avLst/>
                  <a:gdLst>
                    <a:gd name="connsiteX0" fmla="*/ 0 w 258059"/>
                    <a:gd name="connsiteY0" fmla="*/ 161639 h 217179"/>
                    <a:gd name="connsiteX1" fmla="*/ 128207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7"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0DB968BC-FA5E-129F-9EB7-222009C4A12A}"/>
                  </a:ext>
                </a:extLst>
              </p:cNvPr>
              <p:cNvGrpSpPr/>
              <p:nvPr userDrawn="1"/>
            </p:nvGrpSpPr>
            <p:grpSpPr>
              <a:xfrm>
                <a:off x="477234" y="657816"/>
                <a:ext cx="258059" cy="360816"/>
                <a:chOff x="476593" y="657815"/>
                <a:chExt cx="258059" cy="360816"/>
              </a:xfrm>
            </p:grpSpPr>
            <p:sp>
              <p:nvSpPr>
                <p:cNvPr id="12" name="Freeform: Shape 11">
                  <a:extLst>
                    <a:ext uri="{FF2B5EF4-FFF2-40B4-BE49-F238E27FC236}">
                      <a16:creationId xmlns:a16="http://schemas.microsoft.com/office/drawing/2014/main" id="{40716F78-FD15-288B-2917-5227C3227FA2}"/>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23EB7AD-A05B-FE1D-B808-A416DAECC2E9}"/>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CF5BCCF9-F3A7-55A7-4E86-5DA117B75734}"/>
                  </a:ext>
                </a:extLst>
              </p:cNvPr>
              <p:cNvGrpSpPr/>
              <p:nvPr userDrawn="1"/>
            </p:nvGrpSpPr>
            <p:grpSpPr>
              <a:xfrm>
                <a:off x="936526" y="657816"/>
                <a:ext cx="258059" cy="360816"/>
                <a:chOff x="937222" y="657815"/>
                <a:chExt cx="258059" cy="360816"/>
              </a:xfrm>
            </p:grpSpPr>
            <p:sp>
              <p:nvSpPr>
                <p:cNvPr id="14" name="Freeform: Shape 13">
                  <a:extLst>
                    <a:ext uri="{FF2B5EF4-FFF2-40B4-BE49-F238E27FC236}">
                      <a16:creationId xmlns:a16="http://schemas.microsoft.com/office/drawing/2014/main" id="{97CD59D9-9C7D-8C9A-A221-16D3FB4EF1C6}"/>
                    </a:ext>
                  </a:extLst>
                </p:cNvPr>
                <p:cNvSpPr/>
                <p:nvPr/>
              </p:nvSpPr>
              <p:spPr>
                <a:xfrm>
                  <a:off x="990372"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37C7E80-635C-98F7-4FEC-062C8E8959AD}"/>
                    </a:ext>
                  </a:extLst>
                </p:cNvPr>
                <p:cNvSpPr/>
                <p:nvPr/>
              </p:nvSpPr>
              <p:spPr>
                <a:xfrm>
                  <a:off x="937222"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B2CC19A7-97FE-7CD8-DFCC-0C53412D9F30}"/>
                  </a:ext>
                </a:extLst>
              </p:cNvPr>
              <p:cNvGrpSpPr/>
              <p:nvPr userDrawn="1"/>
            </p:nvGrpSpPr>
            <p:grpSpPr>
              <a:xfrm>
                <a:off x="1166172" y="657816"/>
                <a:ext cx="258059" cy="360816"/>
                <a:chOff x="1161059" y="657815"/>
                <a:chExt cx="258059" cy="360816"/>
              </a:xfrm>
            </p:grpSpPr>
            <p:sp>
              <p:nvSpPr>
                <p:cNvPr id="17" name="Freeform: Shape 16">
                  <a:extLst>
                    <a:ext uri="{FF2B5EF4-FFF2-40B4-BE49-F238E27FC236}">
                      <a16:creationId xmlns:a16="http://schemas.microsoft.com/office/drawing/2014/main" id="{323C22FA-E931-4179-166B-529ABF1954E8}"/>
                    </a:ext>
                  </a:extLst>
                </p:cNvPr>
                <p:cNvSpPr/>
                <p:nvPr/>
              </p:nvSpPr>
              <p:spPr>
                <a:xfrm>
                  <a:off x="1214209"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7EECA64-9E30-A00C-52F4-5DBFA7AD8E33}"/>
                    </a:ext>
                  </a:extLst>
                </p:cNvPr>
                <p:cNvSpPr/>
                <p:nvPr/>
              </p:nvSpPr>
              <p:spPr>
                <a:xfrm>
                  <a:off x="1161059"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5B606A5D-373B-0055-AC5C-E1EAA52DE661}"/>
                  </a:ext>
                </a:extLst>
              </p:cNvPr>
              <p:cNvGrpSpPr/>
              <p:nvPr userDrawn="1"/>
            </p:nvGrpSpPr>
            <p:grpSpPr>
              <a:xfrm>
                <a:off x="1395818" y="657816"/>
                <a:ext cx="258059" cy="360816"/>
                <a:chOff x="1391374" y="657815"/>
                <a:chExt cx="258059" cy="360816"/>
              </a:xfrm>
            </p:grpSpPr>
            <p:sp>
              <p:nvSpPr>
                <p:cNvPr id="23" name="Freeform: Shape 22">
                  <a:extLst>
                    <a:ext uri="{FF2B5EF4-FFF2-40B4-BE49-F238E27FC236}">
                      <a16:creationId xmlns:a16="http://schemas.microsoft.com/office/drawing/2014/main" id="{2D836166-F475-BD28-C15B-3A134B29635E}"/>
                    </a:ext>
                  </a:extLst>
                </p:cNvPr>
                <p:cNvSpPr/>
                <p:nvPr/>
              </p:nvSpPr>
              <p:spPr>
                <a:xfrm>
                  <a:off x="1444428" y="657815"/>
                  <a:ext cx="155067" cy="155067"/>
                </a:xfrm>
                <a:custGeom>
                  <a:avLst/>
                  <a:gdLst>
                    <a:gd name="connsiteX0" fmla="*/ 155067 w 155067"/>
                    <a:gd name="connsiteY0" fmla="*/ 77534 h 155067"/>
                    <a:gd name="connsiteX1" fmla="*/ 77533 w 155067"/>
                    <a:gd name="connsiteY1" fmla="*/ 155067 h 155067"/>
                    <a:gd name="connsiteX2" fmla="*/ 0 w 155067"/>
                    <a:gd name="connsiteY2" fmla="*/ 77534 h 155067"/>
                    <a:gd name="connsiteX3" fmla="*/ 77533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166F630-9CBF-2F1C-2ACA-FA17C71B4791}"/>
                    </a:ext>
                  </a:extLst>
                </p:cNvPr>
                <p:cNvSpPr/>
                <p:nvPr/>
              </p:nvSpPr>
              <p:spPr>
                <a:xfrm>
                  <a:off x="1391374"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47FB4383-FFE9-E207-FBB5-67826F8C3FBC}"/>
                  </a:ext>
                </a:extLst>
              </p:cNvPr>
              <p:cNvGrpSpPr/>
              <p:nvPr userDrawn="1"/>
            </p:nvGrpSpPr>
            <p:grpSpPr>
              <a:xfrm>
                <a:off x="247588" y="657816"/>
                <a:ext cx="258059" cy="360816"/>
                <a:chOff x="476593" y="657815"/>
                <a:chExt cx="258059" cy="360816"/>
              </a:xfrm>
            </p:grpSpPr>
            <p:sp>
              <p:nvSpPr>
                <p:cNvPr id="49" name="Freeform: Shape 48">
                  <a:extLst>
                    <a:ext uri="{FF2B5EF4-FFF2-40B4-BE49-F238E27FC236}">
                      <a16:creationId xmlns:a16="http://schemas.microsoft.com/office/drawing/2014/main" id="{F6384E5A-AC6C-A913-5F32-78E1E10874DA}"/>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66067C9-D16F-1CFA-0744-CA7687F0A23B}"/>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sp>
          <p:nvSpPr>
            <p:cNvPr id="56" name="Rectangle: Rounded Corners 55">
              <a:extLst>
                <a:ext uri="{FF2B5EF4-FFF2-40B4-BE49-F238E27FC236}">
                  <a16:creationId xmlns:a16="http://schemas.microsoft.com/office/drawing/2014/main" id="{249B625B-B726-C84C-4917-A38657F43B20}"/>
                </a:ext>
              </a:extLst>
            </p:cNvPr>
            <p:cNvSpPr/>
            <p:nvPr userDrawn="1"/>
          </p:nvSpPr>
          <p:spPr>
            <a:xfrm>
              <a:off x="243397" y="430932"/>
              <a:ext cx="1640125" cy="14205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BA0C28DB-2429-5A12-15B9-7412CD247522}"/>
                </a:ext>
              </a:extLst>
            </p:cNvPr>
            <p:cNvSpPr/>
            <p:nvPr userDrawn="1"/>
          </p:nvSpPr>
          <p:spPr>
            <a:xfrm rot="10800000" flipH="1">
              <a:off x="117114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84A896E5-4537-6D6F-3BDB-58695BB8CCCF}"/>
                </a:ext>
              </a:extLst>
            </p:cNvPr>
            <p:cNvSpPr/>
            <p:nvPr userDrawn="1"/>
          </p:nvSpPr>
          <p:spPr>
            <a:xfrm rot="10800000" flipH="1">
              <a:off x="1687566"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1D642C2A-83FD-D622-7472-A6B0FE95BC6E}"/>
                </a:ext>
              </a:extLst>
            </p:cNvPr>
            <p:cNvSpPr/>
            <p:nvPr userDrawn="1"/>
          </p:nvSpPr>
          <p:spPr>
            <a:xfrm rot="10800000" flipH="1">
              <a:off x="142935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38FE7903-0531-8F30-2C0F-DC9273C426E3}"/>
                </a:ext>
              </a:extLst>
            </p:cNvPr>
            <p:cNvSpPr/>
            <p:nvPr userDrawn="1"/>
          </p:nvSpPr>
          <p:spPr>
            <a:xfrm rot="10800000" flipH="1">
              <a:off x="39651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ED6ADDFA-58D5-0870-88F8-8C43ACCAB9E6}"/>
                </a:ext>
              </a:extLst>
            </p:cNvPr>
            <p:cNvSpPr/>
            <p:nvPr userDrawn="1"/>
          </p:nvSpPr>
          <p:spPr>
            <a:xfrm rot="10800000" flipH="1">
              <a:off x="912934" y="572991"/>
              <a:ext cx="42838" cy="45719"/>
            </a:xfrm>
            <a:prstGeom prst="triangle">
              <a:avLst>
                <a:gd name="adj" fmla="val 7883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FCB79B8E-37D9-0534-4B51-1AA1950A01E0}"/>
                </a:ext>
              </a:extLst>
            </p:cNvPr>
            <p:cNvSpPr/>
            <p:nvPr userDrawn="1"/>
          </p:nvSpPr>
          <p:spPr>
            <a:xfrm rot="10800000" flipH="1">
              <a:off x="65472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8AA91ED9-AD25-E9DF-F4C8-F3CF2B4CB5E2}"/>
              </a:ext>
            </a:extLst>
          </p:cNvPr>
          <p:cNvGrpSpPr/>
          <p:nvPr userDrawn="1"/>
        </p:nvGrpSpPr>
        <p:grpSpPr>
          <a:xfrm>
            <a:off x="10558287" y="5234841"/>
            <a:ext cx="1633713" cy="1143000"/>
            <a:chOff x="10558287" y="5234841"/>
            <a:chExt cx="1633713" cy="1143000"/>
          </a:xfrm>
        </p:grpSpPr>
        <p:pic>
          <p:nvPicPr>
            <p:cNvPr id="38" name="Graphic 37">
              <a:extLst>
                <a:ext uri="{FF2B5EF4-FFF2-40B4-BE49-F238E27FC236}">
                  <a16:creationId xmlns:a16="http://schemas.microsoft.com/office/drawing/2014/main" id="{77ED9508-B48E-4F6E-CF2F-158DE7210EB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9" name="TextBox 38">
              <a:extLst>
                <a:ext uri="{FF2B5EF4-FFF2-40B4-BE49-F238E27FC236}">
                  <a16:creationId xmlns:a16="http://schemas.microsoft.com/office/drawing/2014/main" id="{B0EC355A-C1F1-D2D3-1558-DA186A052CD9}"/>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41469205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F6774-44CF-8C9B-1429-5AC4DFE168A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70DBB844-9D37-1549-65A7-25C997724F7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D72B5AC9-C73B-C8F8-3FE5-F8CABBD0533B}"/>
              </a:ext>
            </a:extLst>
          </p:cNvPr>
          <p:cNvGrpSpPr/>
          <p:nvPr userDrawn="1"/>
        </p:nvGrpSpPr>
        <p:grpSpPr>
          <a:xfrm>
            <a:off x="-645035" y="6156000"/>
            <a:ext cx="1419000" cy="1343042"/>
            <a:chOff x="-2681662" y="4062078"/>
            <a:chExt cx="2019221" cy="1911133"/>
          </a:xfrm>
        </p:grpSpPr>
        <p:sp>
          <p:nvSpPr>
            <p:cNvPr id="9" name="Arc 8">
              <a:extLst>
                <a:ext uri="{FF2B5EF4-FFF2-40B4-BE49-F238E27FC236}">
                  <a16:creationId xmlns:a16="http://schemas.microsoft.com/office/drawing/2014/main" id="{409D3063-4FF9-F85C-BE45-FA39ED1A886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CE0FC43A-593A-B058-0FD9-C389E92BA6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 name="Text Placeholder 7">
            <a:extLst>
              <a:ext uri="{FF2B5EF4-FFF2-40B4-BE49-F238E27FC236}">
                <a16:creationId xmlns:a16="http://schemas.microsoft.com/office/drawing/2014/main" id="{D0A66B31-72D0-C57D-AB0E-91AE4385FE95}"/>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4" name="Text Placeholder 7">
            <a:extLst>
              <a:ext uri="{FF2B5EF4-FFF2-40B4-BE49-F238E27FC236}">
                <a16:creationId xmlns:a16="http://schemas.microsoft.com/office/drawing/2014/main" id="{3ECD90C6-A0C5-B32B-F48D-32DCB2A6BAD2}"/>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2362320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403557"/>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423263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DF98A2E2-A424-72D6-FF60-80FA77A5B6FA}"/>
              </a:ext>
            </a:extLst>
          </p:cNvPr>
          <p:cNvSpPr>
            <a:spLocks noGrp="1"/>
          </p:cNvSpPr>
          <p:nvPr>
            <p:ph type="body" sz="quarter" idx="13" hasCustomPrompt="1"/>
          </p:nvPr>
        </p:nvSpPr>
        <p:spPr>
          <a:xfrm>
            <a:off x="610993" y="5049319"/>
            <a:ext cx="1613635" cy="904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78053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513490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11197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5 step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581380"/>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493445-7B79-D2A4-A20A-0F835B64563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23AB4570-9DBD-C7AB-8273-696D6A992D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C5FDA7-F402-BE67-762A-83B939A1CBE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610E523-2FDF-861E-B390-33B693CC529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55D58AEF-3AC5-05D0-A159-48EA6B87D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4F55C3AD-C71D-7BF8-82FB-F21941239FE0}"/>
              </a:ext>
            </a:extLst>
          </p:cNvPr>
          <p:cNvSpPr>
            <a:spLocks noGrp="1"/>
          </p:cNvSpPr>
          <p:nvPr>
            <p:ph type="body" sz="quarter" idx="12" hasCustomPrompt="1"/>
          </p:nvPr>
        </p:nvSpPr>
        <p:spPr>
          <a:xfrm>
            <a:off x="610993" y="170917"/>
            <a:ext cx="1613636" cy="1410463"/>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2FBAB520-060F-203C-B4A5-DFD8FE15593E}"/>
              </a:ext>
            </a:extLst>
          </p:cNvPr>
          <p:cNvSpPr>
            <a:spLocks noGrp="1"/>
          </p:cNvSpPr>
          <p:nvPr>
            <p:ph type="body" sz="quarter" idx="13" hasCustomPrompt="1"/>
          </p:nvPr>
        </p:nvSpPr>
        <p:spPr>
          <a:xfrm>
            <a:off x="610993" y="2037012"/>
            <a:ext cx="1613635" cy="395500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D9478D1-590A-6728-D9AC-8819003347B3}"/>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91607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Step 2/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374519"/>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EAD5E2-703A-2433-758F-AB9554C8B3E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C8D68A46-5F11-3B9D-CD19-35A2BF35A8B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AE98A9B0-4524-0C84-72EE-5313E07A0BC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3DC43F7-1EC0-E8CA-C576-816A998ACB2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DF581183-AFBD-F171-9E5B-5B8B1A7DC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01A00479-C41E-DF8B-FF17-4B96A1EA7687}"/>
              </a:ext>
            </a:extLst>
          </p:cNvPr>
          <p:cNvSpPr>
            <a:spLocks noGrp="1"/>
          </p:cNvSpPr>
          <p:nvPr>
            <p:ph type="body" sz="quarter" idx="12" hasCustomPrompt="1"/>
          </p:nvPr>
        </p:nvSpPr>
        <p:spPr>
          <a:xfrm>
            <a:off x="610993" y="170917"/>
            <a:ext cx="1613636" cy="2203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5644A09-40D2-8802-892B-C6DACA5C8DFE}"/>
              </a:ext>
            </a:extLst>
          </p:cNvPr>
          <p:cNvSpPr>
            <a:spLocks noGrp="1"/>
          </p:cNvSpPr>
          <p:nvPr>
            <p:ph type="body" sz="quarter" idx="13" hasCustomPrompt="1"/>
          </p:nvPr>
        </p:nvSpPr>
        <p:spPr>
          <a:xfrm>
            <a:off x="610993" y="2818201"/>
            <a:ext cx="1613635" cy="317381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EDD2BF12-61B2-9007-7A5F-6999D4E484C1}"/>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430987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Step 3/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164535"/>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815B23-0BCC-06A3-B294-6172A0A77FD2}"/>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D6699C-4242-FC21-34B5-D2A8A89C4C9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70B360F-5AA1-52B2-E272-A86E9336F536}"/>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6CA4665E-013F-F465-7415-BCB47DDF092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AC326A1B-D9F9-74C3-039D-FB82A39E70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31981D6-A8E6-90CF-FC2D-193F80EC07AD}"/>
              </a:ext>
            </a:extLst>
          </p:cNvPr>
          <p:cNvSpPr>
            <a:spLocks noGrp="1"/>
          </p:cNvSpPr>
          <p:nvPr>
            <p:ph type="body" sz="quarter" idx="12" hasCustomPrompt="1"/>
          </p:nvPr>
        </p:nvSpPr>
        <p:spPr>
          <a:xfrm>
            <a:off x="610993" y="170917"/>
            <a:ext cx="1613636" cy="299361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3D47B2E-009D-9642-8CB3-02E91C9887F7}"/>
              </a:ext>
            </a:extLst>
          </p:cNvPr>
          <p:cNvSpPr>
            <a:spLocks noGrp="1"/>
          </p:cNvSpPr>
          <p:nvPr>
            <p:ph type="body" sz="quarter" idx="13" hasCustomPrompt="1"/>
          </p:nvPr>
        </p:nvSpPr>
        <p:spPr>
          <a:xfrm>
            <a:off x="610993" y="3621961"/>
            <a:ext cx="1613635" cy="237005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ECA60A9-4BC9-137E-1152-A4457DE64A32}"/>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468466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French">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3945" y="2040977"/>
            <a:ext cx="10672935" cy="927014"/>
            <a:chOff x="-1" y="399383"/>
            <a:chExt cx="9995583" cy="756160"/>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1" y="399383"/>
              <a:ext cx="918320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240395"/>
            <a:ext cx="8671120" cy="567328"/>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217535"/>
            <a:ext cx="1484612" cy="614565"/>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171389"/>
            <a:ext cx="1494773" cy="36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561001"/>
            <a:ext cx="10665026" cy="1147575"/>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797444"/>
            <a:ext cx="8671120" cy="674688"/>
          </a:xfrm>
        </p:spPr>
        <p:txBody>
          <a:bodyPr anchor="ctr">
            <a:noAutofit/>
          </a:bodyPr>
          <a:lstStyle>
            <a:lvl1pPr marL="0" indent="0">
              <a:lnSpc>
                <a:spcPts val="4200"/>
              </a:lnSpc>
              <a:buNone/>
              <a:defRPr sz="36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797445"/>
            <a:ext cx="1484612" cy="674687"/>
          </a:xfrm>
        </p:spPr>
        <p:txBody>
          <a:bodyPr anchor="b">
            <a:noAutofit/>
          </a:bodyPr>
          <a:lstStyle>
            <a:lvl1pPr marL="0" indent="0" algn="ctr">
              <a:lnSpc>
                <a:spcPts val="2400"/>
              </a:lnSpc>
              <a:spcBef>
                <a:spcPts val="0"/>
              </a:spcBef>
              <a:buNone/>
              <a:defRPr sz="1800" b="1" kern="100" spc="100" baseline="0">
                <a:solidFill>
                  <a:schemeClr val="bg1"/>
                </a:solidFill>
                <a:latin typeface="ABeeZee" panose="02000000000000000000" pitchFamily="50" charset="0"/>
              </a:defRPr>
            </a:lvl1pPr>
          </a:lstStyle>
          <a:p>
            <a:pPr lvl="0"/>
            <a:r>
              <a:rPr lang="en-US"/>
              <a:t>[x]</a:t>
            </a:r>
          </a:p>
        </p:txBody>
      </p:sp>
      <p:sp>
        <p:nvSpPr>
          <p:cNvPr id="35" name="Content Placeholder 2">
            <a:extLst>
              <a:ext uri="{FF2B5EF4-FFF2-40B4-BE49-F238E27FC236}">
                <a16:creationId xmlns:a16="http://schemas.microsoft.com/office/drawing/2014/main" id="{6E44EC47-03EC-4E11-A797-0BBB4CAF7F5A}"/>
              </a:ext>
            </a:extLst>
          </p:cNvPr>
          <p:cNvSpPr txBox="1">
            <a:spLocks/>
          </p:cNvSpPr>
          <p:nvPr userDrawn="1"/>
        </p:nvSpPr>
        <p:spPr bwMode="auto">
          <a:xfrm>
            <a:off x="141203" y="806405"/>
            <a:ext cx="1494773" cy="36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bg1"/>
                </a:solidFill>
                <a:latin typeface="ABeeZee" panose="02000000000000000000" pitchFamily="50" charset="0"/>
                <a:cs typeface="Arial"/>
              </a:rPr>
              <a:t>Year</a:t>
            </a:r>
            <a:endParaRPr lang="en-GB" sz="1800" b="1" spc="100" baseline="0">
              <a:solidFill>
                <a:schemeClr val="bg1"/>
              </a:solidFill>
              <a:latin typeface="ABeeZee" panose="02000000000000000000" pitchFamily="50" charset="0"/>
            </a:endParaRP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BeeZee" panose="02000000000000000000" pitchFamily="50" charset="0"/>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pic>
        <p:nvPicPr>
          <p:cNvPr id="4" name="Picture 3">
            <a:extLst>
              <a:ext uri="{FF2B5EF4-FFF2-40B4-BE49-F238E27FC236}">
                <a16:creationId xmlns:a16="http://schemas.microsoft.com/office/drawing/2014/main" id="{339A8CA2-2136-F9B2-F881-5F53297ACCC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1339" y="2665818"/>
            <a:ext cx="4353742" cy="4353742"/>
          </a:xfrm>
          <a:prstGeom prst="rect">
            <a:avLst/>
          </a:prstGeom>
        </p:spPr>
      </p:pic>
    </p:spTree>
    <p:extLst>
      <p:ext uri="{BB962C8B-B14F-4D97-AF65-F5344CB8AC3E}">
        <p14:creationId xmlns:p14="http://schemas.microsoft.com/office/powerpoint/2010/main" val="908860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 (Step 4/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95455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A9C4A7-8421-5E03-CA19-786C809E677D}"/>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0D20FD0E-530C-7B96-6A96-A88E45A7CD4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46C89910-86B4-E2D6-BE35-98F1343D54D8}"/>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F3912CD8-D91F-C73C-F3A5-8670A0D23BD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E007C017-400A-987D-209E-185891FD6E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0F2028-DA9E-461E-E8F9-E7D94D6FED64}"/>
              </a:ext>
            </a:extLst>
          </p:cNvPr>
          <p:cNvSpPr>
            <a:spLocks noGrp="1"/>
          </p:cNvSpPr>
          <p:nvPr>
            <p:ph type="body" sz="quarter" idx="12" hasCustomPrompt="1"/>
          </p:nvPr>
        </p:nvSpPr>
        <p:spPr>
          <a:xfrm>
            <a:off x="610993" y="170917"/>
            <a:ext cx="1613636" cy="37836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FC5829F6-D469-6046-D554-E1E6EF9EF0DB}"/>
              </a:ext>
            </a:extLst>
          </p:cNvPr>
          <p:cNvSpPr>
            <a:spLocks noGrp="1"/>
          </p:cNvSpPr>
          <p:nvPr>
            <p:ph type="body" sz="quarter" idx="13" hasCustomPrompt="1"/>
          </p:nvPr>
        </p:nvSpPr>
        <p:spPr>
          <a:xfrm>
            <a:off x="610993" y="4411979"/>
            <a:ext cx="1613635" cy="15800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61763D45-3193-CC8C-E5B5-AB2FF3929BCC}"/>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4264267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74457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457365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E906A1E9-596D-E06D-C181-4349513B9758}"/>
              </a:ext>
            </a:extLst>
          </p:cNvPr>
          <p:cNvSpPr>
            <a:spLocks noGrp="1"/>
          </p:cNvSpPr>
          <p:nvPr>
            <p:ph type="body" sz="quarter" idx="13" hasCustomPrompt="1"/>
          </p:nvPr>
        </p:nvSpPr>
        <p:spPr>
          <a:xfrm>
            <a:off x="610993" y="5188255"/>
            <a:ext cx="1613635" cy="80376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427142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53636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4042052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Tas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8" name="Text Placeholder 7">
            <a:extLst>
              <a:ext uri="{FF2B5EF4-FFF2-40B4-BE49-F238E27FC236}">
                <a16:creationId xmlns:a16="http://schemas.microsoft.com/office/drawing/2014/main" id="{EAA6FE2C-D77E-FDDD-062A-D8975302459B}"/>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9" name="Text Placeholder 7">
            <a:extLst>
              <a:ext uri="{FF2B5EF4-FFF2-40B4-BE49-F238E27FC236}">
                <a16:creationId xmlns:a16="http://schemas.microsoft.com/office/drawing/2014/main" id="{34C28DC3-D5E3-2B3D-69C9-CFD42313858A}"/>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7" name="Freeform: Shape 16">
            <a:extLst>
              <a:ext uri="{FF2B5EF4-FFF2-40B4-BE49-F238E27FC236}">
                <a16:creationId xmlns:a16="http://schemas.microsoft.com/office/drawing/2014/main" id="{D5122B4F-3E71-D71D-567D-49861D4CF683}"/>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18" name="Group 17">
            <a:extLst>
              <a:ext uri="{FF2B5EF4-FFF2-40B4-BE49-F238E27FC236}">
                <a16:creationId xmlns:a16="http://schemas.microsoft.com/office/drawing/2014/main" id="{7E69F0FF-FB8C-A017-CAF6-A2C2C7AD75E8}"/>
              </a:ext>
            </a:extLst>
          </p:cNvPr>
          <p:cNvGrpSpPr/>
          <p:nvPr userDrawn="1"/>
        </p:nvGrpSpPr>
        <p:grpSpPr>
          <a:xfrm>
            <a:off x="10738681" y="343623"/>
            <a:ext cx="841392" cy="759818"/>
            <a:chOff x="10767336" y="447879"/>
            <a:chExt cx="784080" cy="708062"/>
          </a:xfrm>
        </p:grpSpPr>
        <p:sp>
          <p:nvSpPr>
            <p:cNvPr id="20" name="Oval 19">
              <a:extLst>
                <a:ext uri="{FF2B5EF4-FFF2-40B4-BE49-F238E27FC236}">
                  <a16:creationId xmlns:a16="http://schemas.microsoft.com/office/drawing/2014/main" id="{24AAA868-D16E-DE9C-5B76-ACF753817569}"/>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1" name="TextBox 20">
              <a:extLst>
                <a:ext uri="{FF2B5EF4-FFF2-40B4-BE49-F238E27FC236}">
                  <a16:creationId xmlns:a16="http://schemas.microsoft.com/office/drawing/2014/main" id="{A7FC71C5-E296-9ACC-8CF4-49A5664638E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823248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2159012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eaking slide">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pic>
        <p:nvPicPr>
          <p:cNvPr id="8" name="Graphic 7">
            <a:extLst>
              <a:ext uri="{FF2B5EF4-FFF2-40B4-BE49-F238E27FC236}">
                <a16:creationId xmlns:a16="http://schemas.microsoft.com/office/drawing/2014/main" id="{3FEF2226-B00B-7391-99BE-667BE2475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666" y="459335"/>
            <a:ext cx="763660" cy="512743"/>
          </a:xfrm>
          <a:prstGeom prst="rect">
            <a:avLst/>
          </a:prstGeom>
        </p:spPr>
      </p:pic>
    </p:spTree>
    <p:extLst>
      <p:ext uri="{BB962C8B-B14F-4D97-AF65-F5344CB8AC3E}">
        <p14:creationId xmlns:p14="http://schemas.microsoft.com/office/powerpoint/2010/main" val="3714385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riting slide">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pic>
        <p:nvPicPr>
          <p:cNvPr id="9" name="Graphic 29" descr="Pencil">
            <a:extLst>
              <a:ext uri="{FF2B5EF4-FFF2-40B4-BE49-F238E27FC236}">
                <a16:creationId xmlns:a16="http://schemas.microsoft.com/office/drawing/2014/main" id="{D9B9C073-9A27-0782-B81A-439CE55A4CED}"/>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76593" y="408930"/>
            <a:ext cx="632651" cy="612080"/>
          </a:xfrm>
          <a:prstGeom prst="rect">
            <a:avLst/>
          </a:prstGeom>
        </p:spPr>
      </p:pic>
    </p:spTree>
    <p:extLst>
      <p:ext uri="{BB962C8B-B14F-4D97-AF65-F5344CB8AC3E}">
        <p14:creationId xmlns:p14="http://schemas.microsoft.com/office/powerpoint/2010/main" val="874410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ening slide">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pic>
        <p:nvPicPr>
          <p:cNvPr id="8" name="Graphic 62">
            <a:extLst>
              <a:ext uri="{FF2B5EF4-FFF2-40B4-BE49-F238E27FC236}">
                <a16:creationId xmlns:a16="http://schemas.microsoft.com/office/drawing/2014/main" id="{1BC00D1D-4DD5-785E-0496-6914EED4A2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24954" y="420023"/>
            <a:ext cx="437154" cy="582872"/>
          </a:xfrm>
          <a:prstGeom prst="rect">
            <a:avLst/>
          </a:prstGeom>
        </p:spPr>
      </p:pic>
    </p:spTree>
    <p:extLst>
      <p:ext uri="{BB962C8B-B14F-4D97-AF65-F5344CB8AC3E}">
        <p14:creationId xmlns:p14="http://schemas.microsoft.com/office/powerpoint/2010/main" val="606714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262341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 title (2)">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132193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Spanish">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3945" y="2040977"/>
            <a:ext cx="10672935" cy="927014"/>
            <a:chOff x="-1" y="399383"/>
            <a:chExt cx="9995583" cy="756160"/>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1" y="399383"/>
              <a:ext cx="918320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240395"/>
            <a:ext cx="8671120" cy="567328"/>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217535"/>
            <a:ext cx="1484612" cy="614565"/>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171389"/>
            <a:ext cx="1494773" cy="36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561001"/>
            <a:ext cx="10665026" cy="1147575"/>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797444"/>
            <a:ext cx="8671120" cy="674688"/>
          </a:xfrm>
        </p:spPr>
        <p:txBody>
          <a:bodyPr anchor="ctr">
            <a:noAutofit/>
          </a:bodyPr>
          <a:lstStyle>
            <a:lvl1pPr marL="0" indent="0">
              <a:lnSpc>
                <a:spcPts val="4200"/>
              </a:lnSpc>
              <a:buNone/>
              <a:defRPr sz="36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797445"/>
            <a:ext cx="1484612" cy="674687"/>
          </a:xfrm>
        </p:spPr>
        <p:txBody>
          <a:bodyPr anchor="b">
            <a:noAutofit/>
          </a:bodyPr>
          <a:lstStyle>
            <a:lvl1pPr marL="0" indent="0" algn="ctr">
              <a:lnSpc>
                <a:spcPts val="2400"/>
              </a:lnSpc>
              <a:spcBef>
                <a:spcPts val="0"/>
              </a:spcBef>
              <a:buNone/>
              <a:defRPr sz="1800" b="1" kern="100" spc="100" baseline="0">
                <a:solidFill>
                  <a:schemeClr val="bg1"/>
                </a:solidFill>
                <a:latin typeface="ABeeZee" panose="02000000000000000000" pitchFamily="50" charset="0"/>
              </a:defRPr>
            </a:lvl1pPr>
          </a:lstStyle>
          <a:p>
            <a:pPr lvl="0"/>
            <a:r>
              <a:rPr lang="en-US"/>
              <a:t>[x]</a:t>
            </a:r>
          </a:p>
        </p:txBody>
      </p:sp>
      <p:sp>
        <p:nvSpPr>
          <p:cNvPr id="35" name="Content Placeholder 2">
            <a:extLst>
              <a:ext uri="{FF2B5EF4-FFF2-40B4-BE49-F238E27FC236}">
                <a16:creationId xmlns:a16="http://schemas.microsoft.com/office/drawing/2014/main" id="{6E44EC47-03EC-4E11-A797-0BBB4CAF7F5A}"/>
              </a:ext>
            </a:extLst>
          </p:cNvPr>
          <p:cNvSpPr txBox="1">
            <a:spLocks/>
          </p:cNvSpPr>
          <p:nvPr userDrawn="1"/>
        </p:nvSpPr>
        <p:spPr bwMode="auto">
          <a:xfrm>
            <a:off x="141203" y="806405"/>
            <a:ext cx="1494773" cy="364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bg1"/>
                </a:solidFill>
                <a:latin typeface="ABeeZee" panose="02000000000000000000" pitchFamily="50" charset="0"/>
                <a:cs typeface="Arial"/>
              </a:rPr>
              <a:t>Year</a:t>
            </a:r>
            <a:endParaRPr lang="en-GB" sz="1800" b="1" spc="100" baseline="0">
              <a:solidFill>
                <a:schemeClr val="bg1"/>
              </a:solidFill>
              <a:latin typeface="ABeeZee" panose="02000000000000000000" pitchFamily="50" charset="0"/>
            </a:endParaRP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ABeeZee" panose="02000000000000000000" pitchFamily="50" charset="0"/>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pic>
        <p:nvPicPr>
          <p:cNvPr id="4" name="Picture 3">
            <a:extLst>
              <a:ext uri="{FF2B5EF4-FFF2-40B4-BE49-F238E27FC236}">
                <a16:creationId xmlns:a16="http://schemas.microsoft.com/office/drawing/2014/main" id="{339A8CA2-2136-F9B2-F881-5F53297ACCC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1339" y="2665818"/>
            <a:ext cx="4353742" cy="4353742"/>
          </a:xfrm>
          <a:prstGeom prst="rect">
            <a:avLst/>
          </a:prstGeom>
        </p:spPr>
      </p:pic>
    </p:spTree>
    <p:extLst>
      <p:ext uri="{BB962C8B-B14F-4D97-AF65-F5344CB8AC3E}">
        <p14:creationId xmlns:p14="http://schemas.microsoft.com/office/powerpoint/2010/main" val="34669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llenge and Writ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C9630-BBC0-C2E8-ED50-45F1FCC575E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5" name="Freeform: Shape 26">
            <a:extLst>
              <a:ext uri="{FF2B5EF4-FFF2-40B4-BE49-F238E27FC236}">
                <a16:creationId xmlns:a16="http://schemas.microsoft.com/office/drawing/2014/main" id="{044299E1-56B2-417E-9CD6-B3B75E6AB2CF}"/>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6" name="Group 5">
            <a:extLst>
              <a:ext uri="{FF2B5EF4-FFF2-40B4-BE49-F238E27FC236}">
                <a16:creationId xmlns:a16="http://schemas.microsoft.com/office/drawing/2014/main" id="{A931E4E6-5839-F4CD-EF2E-0376C9A6C4D3}"/>
              </a:ext>
            </a:extLst>
          </p:cNvPr>
          <p:cNvGrpSpPr/>
          <p:nvPr userDrawn="1"/>
        </p:nvGrpSpPr>
        <p:grpSpPr>
          <a:xfrm>
            <a:off x="10738681" y="343623"/>
            <a:ext cx="841392" cy="759818"/>
            <a:chOff x="10767336" y="447879"/>
            <a:chExt cx="784080" cy="708062"/>
          </a:xfrm>
        </p:grpSpPr>
        <p:sp>
          <p:nvSpPr>
            <p:cNvPr id="7" name="Oval 6">
              <a:extLst>
                <a:ext uri="{FF2B5EF4-FFF2-40B4-BE49-F238E27FC236}">
                  <a16:creationId xmlns:a16="http://schemas.microsoft.com/office/drawing/2014/main" id="{EC8AB602-8C1C-5014-9A10-95C35F84227C}"/>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8" name="TextBox 7">
              <a:extLst>
                <a:ext uri="{FF2B5EF4-FFF2-40B4-BE49-F238E27FC236}">
                  <a16:creationId xmlns:a16="http://schemas.microsoft.com/office/drawing/2014/main" id="{0D1269AD-379E-B1EC-87D7-9F99171E4D7E}"/>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9" name="Group 8">
            <a:extLst>
              <a:ext uri="{FF2B5EF4-FFF2-40B4-BE49-F238E27FC236}">
                <a16:creationId xmlns:a16="http://schemas.microsoft.com/office/drawing/2014/main" id="{A0D12B73-008F-1994-B675-7F9C590C0988}"/>
              </a:ext>
            </a:extLst>
          </p:cNvPr>
          <p:cNvGrpSpPr/>
          <p:nvPr userDrawn="1"/>
        </p:nvGrpSpPr>
        <p:grpSpPr>
          <a:xfrm flipH="1">
            <a:off x="406898" y="434918"/>
            <a:ext cx="580192" cy="579241"/>
            <a:chOff x="6959500" y="2637913"/>
            <a:chExt cx="580192" cy="579241"/>
          </a:xfrm>
        </p:grpSpPr>
        <p:sp>
          <p:nvSpPr>
            <p:cNvPr id="10" name="Oval 9">
              <a:extLst>
                <a:ext uri="{FF2B5EF4-FFF2-40B4-BE49-F238E27FC236}">
                  <a16:creationId xmlns:a16="http://schemas.microsoft.com/office/drawing/2014/main" id="{B761C809-E9C6-209B-2232-6DA4061A7972}"/>
                </a:ext>
              </a:extLst>
            </p:cNvPr>
            <p:cNvSpPr/>
            <p:nvPr/>
          </p:nvSpPr>
          <p:spPr>
            <a:xfrm flipH="1">
              <a:off x="6959500" y="2637913"/>
              <a:ext cx="580192" cy="57924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bg1"/>
                </a:solidFill>
                <a:latin typeface="ABeeZee" panose="020B0604020202020204" charset="0"/>
              </a:endParaRPr>
            </a:p>
          </p:txBody>
        </p:sp>
        <p:sp>
          <p:nvSpPr>
            <p:cNvPr id="11" name="Star: 5 Points 38">
              <a:extLst>
                <a:ext uri="{FF2B5EF4-FFF2-40B4-BE49-F238E27FC236}">
                  <a16:creationId xmlns:a16="http://schemas.microsoft.com/office/drawing/2014/main" id="{5E61382F-71EA-8F43-8BB8-9FC3BA8F5B5F}"/>
                </a:ext>
              </a:extLst>
            </p:cNvPr>
            <p:cNvSpPr/>
            <p:nvPr/>
          </p:nvSpPr>
          <p:spPr>
            <a:xfrm>
              <a:off x="7051907" y="2729304"/>
              <a:ext cx="395378" cy="370217"/>
            </a:xfrm>
            <a:prstGeom prst="star5">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sp>
        <p:nvSpPr>
          <p:cNvPr id="13" name="Text Placeholder 2">
            <a:extLst>
              <a:ext uri="{FF2B5EF4-FFF2-40B4-BE49-F238E27FC236}">
                <a16:creationId xmlns:a16="http://schemas.microsoft.com/office/drawing/2014/main" id="{8D27B6DF-2106-123D-FD61-E637E6642ECD}"/>
              </a:ext>
            </a:extLst>
          </p:cNvPr>
          <p:cNvSpPr>
            <a:spLocks noGrp="1"/>
          </p:cNvSpPr>
          <p:nvPr>
            <p:ph type="body" sz="quarter" idx="11" hasCustomPrompt="1"/>
          </p:nvPr>
        </p:nvSpPr>
        <p:spPr>
          <a:xfrm>
            <a:off x="2303787" y="459857"/>
            <a:ext cx="8040136" cy="534313"/>
          </a:xfrm>
        </p:spPr>
        <p:txBody>
          <a:bodyPr wrap="square"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pic>
        <p:nvPicPr>
          <p:cNvPr id="3" name="Graphic 29" descr="Pencil">
            <a:extLst>
              <a:ext uri="{FF2B5EF4-FFF2-40B4-BE49-F238E27FC236}">
                <a16:creationId xmlns:a16="http://schemas.microsoft.com/office/drawing/2014/main" id="{B17D6131-5D13-D838-F37A-ADBBD66FF72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1207722" y="420973"/>
            <a:ext cx="632651" cy="612080"/>
          </a:xfrm>
          <a:prstGeom prst="rect">
            <a:avLst/>
          </a:prstGeom>
        </p:spPr>
      </p:pic>
      <p:sp>
        <p:nvSpPr>
          <p:cNvPr id="14" name="Rectangle 13">
            <a:extLst>
              <a:ext uri="{FF2B5EF4-FFF2-40B4-BE49-F238E27FC236}">
                <a16:creationId xmlns:a16="http://schemas.microsoft.com/office/drawing/2014/main" id="{22C952C9-7BAC-207A-1FCC-2238D8CF12C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4" name="Arc 3">
            <a:extLst>
              <a:ext uri="{FF2B5EF4-FFF2-40B4-BE49-F238E27FC236}">
                <a16:creationId xmlns:a16="http://schemas.microsoft.com/office/drawing/2014/main" id="{0B1510C6-A28B-6F36-0E42-651C8EE46A93}"/>
              </a:ext>
            </a:extLst>
          </p:cNvPr>
          <p:cNvSpPr/>
          <p:nvPr userDrawn="1"/>
        </p:nvSpPr>
        <p:spPr>
          <a:xfrm>
            <a:off x="-645035" y="6156000"/>
            <a:ext cx="1419000" cy="1343042"/>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2" name="Picture 11">
            <a:extLst>
              <a:ext uri="{FF2B5EF4-FFF2-40B4-BE49-F238E27FC236}">
                <a16:creationId xmlns:a16="http://schemas.microsoft.com/office/drawing/2014/main" id="{72B26272-81CF-5546-C581-F250491C15F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66708"/>
          <a:stretch/>
        </p:blipFill>
        <p:spPr>
          <a:xfrm>
            <a:off x="96645" y="6360129"/>
            <a:ext cx="514351" cy="413674"/>
          </a:xfrm>
          <a:prstGeom prst="rect">
            <a:avLst/>
          </a:prstGeom>
        </p:spPr>
      </p:pic>
      <p:sp>
        <p:nvSpPr>
          <p:cNvPr id="15" name="Text Placeholder 7">
            <a:extLst>
              <a:ext uri="{FF2B5EF4-FFF2-40B4-BE49-F238E27FC236}">
                <a16:creationId xmlns:a16="http://schemas.microsoft.com/office/drawing/2014/main" id="{F7F6BF1D-98EC-5294-7373-739BE734009C}"/>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6" name="Text Placeholder 7">
            <a:extLst>
              <a:ext uri="{FF2B5EF4-FFF2-40B4-BE49-F238E27FC236}">
                <a16:creationId xmlns:a16="http://schemas.microsoft.com/office/drawing/2014/main" id="{6387F8F9-C414-51C2-3ABD-E24FA6A3E1D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3296061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ading and writ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C9630-BBC0-C2E8-ED50-45F1FCC575E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5" name="Freeform: Shape 26">
            <a:extLst>
              <a:ext uri="{FF2B5EF4-FFF2-40B4-BE49-F238E27FC236}">
                <a16:creationId xmlns:a16="http://schemas.microsoft.com/office/drawing/2014/main" id="{044299E1-56B2-417E-9CD6-B3B75E6AB2CF}"/>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6" name="Group 5">
            <a:extLst>
              <a:ext uri="{FF2B5EF4-FFF2-40B4-BE49-F238E27FC236}">
                <a16:creationId xmlns:a16="http://schemas.microsoft.com/office/drawing/2014/main" id="{A931E4E6-5839-F4CD-EF2E-0376C9A6C4D3}"/>
              </a:ext>
            </a:extLst>
          </p:cNvPr>
          <p:cNvGrpSpPr/>
          <p:nvPr userDrawn="1"/>
        </p:nvGrpSpPr>
        <p:grpSpPr>
          <a:xfrm>
            <a:off x="10738681" y="343623"/>
            <a:ext cx="841392" cy="759818"/>
            <a:chOff x="10767336" y="447879"/>
            <a:chExt cx="784080" cy="708062"/>
          </a:xfrm>
        </p:grpSpPr>
        <p:sp>
          <p:nvSpPr>
            <p:cNvPr id="7" name="Oval 6">
              <a:extLst>
                <a:ext uri="{FF2B5EF4-FFF2-40B4-BE49-F238E27FC236}">
                  <a16:creationId xmlns:a16="http://schemas.microsoft.com/office/drawing/2014/main" id="{EC8AB602-8C1C-5014-9A10-95C35F84227C}"/>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8" name="TextBox 7">
              <a:extLst>
                <a:ext uri="{FF2B5EF4-FFF2-40B4-BE49-F238E27FC236}">
                  <a16:creationId xmlns:a16="http://schemas.microsoft.com/office/drawing/2014/main" id="{0D1269AD-379E-B1EC-87D7-9F99171E4D7E}"/>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13" name="Text Placeholder 2">
            <a:extLst>
              <a:ext uri="{FF2B5EF4-FFF2-40B4-BE49-F238E27FC236}">
                <a16:creationId xmlns:a16="http://schemas.microsoft.com/office/drawing/2014/main" id="{8D27B6DF-2106-123D-FD61-E637E6642ECD}"/>
              </a:ext>
            </a:extLst>
          </p:cNvPr>
          <p:cNvSpPr>
            <a:spLocks noGrp="1"/>
          </p:cNvSpPr>
          <p:nvPr>
            <p:ph type="body" sz="quarter" idx="11" hasCustomPrompt="1"/>
          </p:nvPr>
        </p:nvSpPr>
        <p:spPr>
          <a:xfrm>
            <a:off x="2303787" y="459857"/>
            <a:ext cx="8040136" cy="534313"/>
          </a:xfrm>
        </p:spPr>
        <p:txBody>
          <a:bodyPr wrap="square"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14" name="Rectangle 13">
            <a:extLst>
              <a:ext uri="{FF2B5EF4-FFF2-40B4-BE49-F238E27FC236}">
                <a16:creationId xmlns:a16="http://schemas.microsoft.com/office/drawing/2014/main" id="{C4DCC670-FFDA-1B30-E593-A08E43DFF86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5" name="Arc 14">
            <a:extLst>
              <a:ext uri="{FF2B5EF4-FFF2-40B4-BE49-F238E27FC236}">
                <a16:creationId xmlns:a16="http://schemas.microsoft.com/office/drawing/2014/main" id="{10CF1102-8E27-95A4-A307-477D463A2BE3}"/>
              </a:ext>
            </a:extLst>
          </p:cNvPr>
          <p:cNvSpPr/>
          <p:nvPr userDrawn="1"/>
        </p:nvSpPr>
        <p:spPr>
          <a:xfrm>
            <a:off x="-645035" y="6156000"/>
            <a:ext cx="1419000" cy="1343042"/>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6" name="Picture 15">
            <a:extLst>
              <a:ext uri="{FF2B5EF4-FFF2-40B4-BE49-F238E27FC236}">
                <a16:creationId xmlns:a16="http://schemas.microsoft.com/office/drawing/2014/main" id="{BDC061EA-F22C-3788-589E-308F90FDB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96645" y="6360129"/>
            <a:ext cx="514351" cy="413674"/>
          </a:xfrm>
          <a:prstGeom prst="rect">
            <a:avLst/>
          </a:prstGeom>
        </p:spPr>
      </p:pic>
      <p:sp>
        <p:nvSpPr>
          <p:cNvPr id="20" name="Text Placeholder 7">
            <a:extLst>
              <a:ext uri="{FF2B5EF4-FFF2-40B4-BE49-F238E27FC236}">
                <a16:creationId xmlns:a16="http://schemas.microsoft.com/office/drawing/2014/main" id="{D46309F9-EDEB-57E7-7008-31C79B7ABD7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1" name="Text Placeholder 7">
            <a:extLst>
              <a:ext uri="{FF2B5EF4-FFF2-40B4-BE49-F238E27FC236}">
                <a16:creationId xmlns:a16="http://schemas.microsoft.com/office/drawing/2014/main" id="{C8204F73-7B31-3722-07D1-48C598A382F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pic>
        <p:nvPicPr>
          <p:cNvPr id="24" name="Picture 23" descr="Diagram&#10;&#10;Description automatically generated">
            <a:extLst>
              <a:ext uri="{FF2B5EF4-FFF2-40B4-BE49-F238E27FC236}">
                <a16:creationId xmlns:a16="http://schemas.microsoft.com/office/drawing/2014/main" id="{03B0862E-3285-E844-9153-900D298C47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633" y="447350"/>
            <a:ext cx="747887" cy="510026"/>
          </a:xfrm>
          <a:prstGeom prst="rect">
            <a:avLst/>
          </a:prstGeom>
        </p:spPr>
      </p:pic>
      <p:pic>
        <p:nvPicPr>
          <p:cNvPr id="25" name="Graphic 29" descr="Pencil">
            <a:extLst>
              <a:ext uri="{FF2B5EF4-FFF2-40B4-BE49-F238E27FC236}">
                <a16:creationId xmlns:a16="http://schemas.microsoft.com/office/drawing/2014/main" id="{78581F83-2834-EDD3-A7D8-6430F0989DE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238614" y="408930"/>
            <a:ext cx="632651" cy="612080"/>
          </a:xfrm>
          <a:prstGeom prst="rect">
            <a:avLst/>
          </a:prstGeom>
        </p:spPr>
      </p:pic>
    </p:spTree>
    <p:extLst>
      <p:ext uri="{BB962C8B-B14F-4D97-AF65-F5344CB8AC3E}">
        <p14:creationId xmlns:p14="http://schemas.microsoft.com/office/powerpoint/2010/main" val="3710568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ading and speak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C9630-BBC0-C2E8-ED50-45F1FCC575E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5" name="Freeform: Shape 26">
            <a:extLst>
              <a:ext uri="{FF2B5EF4-FFF2-40B4-BE49-F238E27FC236}">
                <a16:creationId xmlns:a16="http://schemas.microsoft.com/office/drawing/2014/main" id="{044299E1-56B2-417E-9CD6-B3B75E6AB2CF}"/>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6" name="Group 5">
            <a:extLst>
              <a:ext uri="{FF2B5EF4-FFF2-40B4-BE49-F238E27FC236}">
                <a16:creationId xmlns:a16="http://schemas.microsoft.com/office/drawing/2014/main" id="{A931E4E6-5839-F4CD-EF2E-0376C9A6C4D3}"/>
              </a:ext>
            </a:extLst>
          </p:cNvPr>
          <p:cNvGrpSpPr/>
          <p:nvPr userDrawn="1"/>
        </p:nvGrpSpPr>
        <p:grpSpPr>
          <a:xfrm>
            <a:off x="10738681" y="343623"/>
            <a:ext cx="841392" cy="759818"/>
            <a:chOff x="10767336" y="447879"/>
            <a:chExt cx="784080" cy="708062"/>
          </a:xfrm>
        </p:grpSpPr>
        <p:sp>
          <p:nvSpPr>
            <p:cNvPr id="7" name="Oval 6">
              <a:extLst>
                <a:ext uri="{FF2B5EF4-FFF2-40B4-BE49-F238E27FC236}">
                  <a16:creationId xmlns:a16="http://schemas.microsoft.com/office/drawing/2014/main" id="{EC8AB602-8C1C-5014-9A10-95C35F84227C}"/>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8" name="TextBox 7">
              <a:extLst>
                <a:ext uri="{FF2B5EF4-FFF2-40B4-BE49-F238E27FC236}">
                  <a16:creationId xmlns:a16="http://schemas.microsoft.com/office/drawing/2014/main" id="{0D1269AD-379E-B1EC-87D7-9F99171E4D7E}"/>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13" name="Text Placeholder 2">
            <a:extLst>
              <a:ext uri="{FF2B5EF4-FFF2-40B4-BE49-F238E27FC236}">
                <a16:creationId xmlns:a16="http://schemas.microsoft.com/office/drawing/2014/main" id="{8D27B6DF-2106-123D-FD61-E637E6642ECD}"/>
              </a:ext>
            </a:extLst>
          </p:cNvPr>
          <p:cNvSpPr>
            <a:spLocks noGrp="1"/>
          </p:cNvSpPr>
          <p:nvPr>
            <p:ph type="body" sz="quarter" idx="11" hasCustomPrompt="1"/>
          </p:nvPr>
        </p:nvSpPr>
        <p:spPr>
          <a:xfrm>
            <a:off x="2303787" y="459857"/>
            <a:ext cx="8040136" cy="534313"/>
          </a:xfrm>
        </p:spPr>
        <p:txBody>
          <a:bodyPr wrap="square"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14" name="Rectangle 13">
            <a:extLst>
              <a:ext uri="{FF2B5EF4-FFF2-40B4-BE49-F238E27FC236}">
                <a16:creationId xmlns:a16="http://schemas.microsoft.com/office/drawing/2014/main" id="{C4DCC670-FFDA-1B30-E593-A08E43DFF86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5" name="Arc 14">
            <a:extLst>
              <a:ext uri="{FF2B5EF4-FFF2-40B4-BE49-F238E27FC236}">
                <a16:creationId xmlns:a16="http://schemas.microsoft.com/office/drawing/2014/main" id="{10CF1102-8E27-95A4-A307-477D463A2BE3}"/>
              </a:ext>
            </a:extLst>
          </p:cNvPr>
          <p:cNvSpPr/>
          <p:nvPr userDrawn="1"/>
        </p:nvSpPr>
        <p:spPr>
          <a:xfrm>
            <a:off x="-645035" y="6156000"/>
            <a:ext cx="1419000" cy="1343042"/>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6" name="Picture 15">
            <a:extLst>
              <a:ext uri="{FF2B5EF4-FFF2-40B4-BE49-F238E27FC236}">
                <a16:creationId xmlns:a16="http://schemas.microsoft.com/office/drawing/2014/main" id="{BDC061EA-F22C-3788-589E-308F90FDB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96645" y="6360129"/>
            <a:ext cx="514351" cy="413674"/>
          </a:xfrm>
          <a:prstGeom prst="rect">
            <a:avLst/>
          </a:prstGeom>
        </p:spPr>
      </p:pic>
      <p:sp>
        <p:nvSpPr>
          <p:cNvPr id="20" name="Text Placeholder 7">
            <a:extLst>
              <a:ext uri="{FF2B5EF4-FFF2-40B4-BE49-F238E27FC236}">
                <a16:creationId xmlns:a16="http://schemas.microsoft.com/office/drawing/2014/main" id="{D46309F9-EDEB-57E7-7008-31C79B7ABD7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1" name="Text Placeholder 7">
            <a:extLst>
              <a:ext uri="{FF2B5EF4-FFF2-40B4-BE49-F238E27FC236}">
                <a16:creationId xmlns:a16="http://schemas.microsoft.com/office/drawing/2014/main" id="{C8204F73-7B31-3722-07D1-48C598A382F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pic>
        <p:nvPicPr>
          <p:cNvPr id="24" name="Picture 23" descr="Diagram&#10;&#10;Description automatically generated">
            <a:extLst>
              <a:ext uri="{FF2B5EF4-FFF2-40B4-BE49-F238E27FC236}">
                <a16:creationId xmlns:a16="http://schemas.microsoft.com/office/drawing/2014/main" id="{03B0862E-3285-E844-9153-900D298C47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633" y="447350"/>
            <a:ext cx="747887" cy="510026"/>
          </a:xfrm>
          <a:prstGeom prst="rect">
            <a:avLst/>
          </a:prstGeom>
        </p:spPr>
      </p:pic>
      <p:pic>
        <p:nvPicPr>
          <p:cNvPr id="3" name="Graphic 2">
            <a:extLst>
              <a:ext uri="{FF2B5EF4-FFF2-40B4-BE49-F238E27FC236}">
                <a16:creationId xmlns:a16="http://schemas.microsoft.com/office/drawing/2014/main" id="{ACC70EA3-9A15-AEEF-94DC-38EEABF55D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0852" y="459335"/>
            <a:ext cx="763660" cy="512743"/>
          </a:xfrm>
          <a:prstGeom prst="rect">
            <a:avLst/>
          </a:prstGeom>
        </p:spPr>
      </p:pic>
    </p:spTree>
    <p:extLst>
      <p:ext uri="{BB962C8B-B14F-4D97-AF65-F5344CB8AC3E}">
        <p14:creationId xmlns:p14="http://schemas.microsoft.com/office/powerpoint/2010/main" val="1924009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eaking and writ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C9630-BBC0-C2E8-ED50-45F1FCC575E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5" name="Freeform: Shape 26">
            <a:extLst>
              <a:ext uri="{FF2B5EF4-FFF2-40B4-BE49-F238E27FC236}">
                <a16:creationId xmlns:a16="http://schemas.microsoft.com/office/drawing/2014/main" id="{044299E1-56B2-417E-9CD6-B3B75E6AB2CF}"/>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6" name="Group 5">
            <a:extLst>
              <a:ext uri="{FF2B5EF4-FFF2-40B4-BE49-F238E27FC236}">
                <a16:creationId xmlns:a16="http://schemas.microsoft.com/office/drawing/2014/main" id="{A931E4E6-5839-F4CD-EF2E-0376C9A6C4D3}"/>
              </a:ext>
            </a:extLst>
          </p:cNvPr>
          <p:cNvGrpSpPr/>
          <p:nvPr userDrawn="1"/>
        </p:nvGrpSpPr>
        <p:grpSpPr>
          <a:xfrm>
            <a:off x="10738681" y="343623"/>
            <a:ext cx="841392" cy="759818"/>
            <a:chOff x="10767336" y="447879"/>
            <a:chExt cx="784080" cy="708062"/>
          </a:xfrm>
        </p:grpSpPr>
        <p:sp>
          <p:nvSpPr>
            <p:cNvPr id="7" name="Oval 6">
              <a:extLst>
                <a:ext uri="{FF2B5EF4-FFF2-40B4-BE49-F238E27FC236}">
                  <a16:creationId xmlns:a16="http://schemas.microsoft.com/office/drawing/2014/main" id="{EC8AB602-8C1C-5014-9A10-95C35F84227C}"/>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8" name="TextBox 7">
              <a:extLst>
                <a:ext uri="{FF2B5EF4-FFF2-40B4-BE49-F238E27FC236}">
                  <a16:creationId xmlns:a16="http://schemas.microsoft.com/office/drawing/2014/main" id="{0D1269AD-379E-B1EC-87D7-9F99171E4D7E}"/>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13" name="Text Placeholder 2">
            <a:extLst>
              <a:ext uri="{FF2B5EF4-FFF2-40B4-BE49-F238E27FC236}">
                <a16:creationId xmlns:a16="http://schemas.microsoft.com/office/drawing/2014/main" id="{8D27B6DF-2106-123D-FD61-E637E6642ECD}"/>
              </a:ext>
            </a:extLst>
          </p:cNvPr>
          <p:cNvSpPr>
            <a:spLocks noGrp="1"/>
          </p:cNvSpPr>
          <p:nvPr>
            <p:ph type="body" sz="quarter" idx="11" hasCustomPrompt="1"/>
          </p:nvPr>
        </p:nvSpPr>
        <p:spPr>
          <a:xfrm>
            <a:off x="2303787" y="459857"/>
            <a:ext cx="8040136" cy="534313"/>
          </a:xfrm>
        </p:spPr>
        <p:txBody>
          <a:bodyPr wrap="square"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14" name="Rectangle 13">
            <a:extLst>
              <a:ext uri="{FF2B5EF4-FFF2-40B4-BE49-F238E27FC236}">
                <a16:creationId xmlns:a16="http://schemas.microsoft.com/office/drawing/2014/main" id="{C4DCC670-FFDA-1B30-E593-A08E43DFF86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5" name="Arc 14">
            <a:extLst>
              <a:ext uri="{FF2B5EF4-FFF2-40B4-BE49-F238E27FC236}">
                <a16:creationId xmlns:a16="http://schemas.microsoft.com/office/drawing/2014/main" id="{10CF1102-8E27-95A4-A307-477D463A2BE3}"/>
              </a:ext>
            </a:extLst>
          </p:cNvPr>
          <p:cNvSpPr/>
          <p:nvPr userDrawn="1"/>
        </p:nvSpPr>
        <p:spPr>
          <a:xfrm>
            <a:off x="-645035" y="6156000"/>
            <a:ext cx="1419000" cy="1343042"/>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6" name="Picture 15">
            <a:extLst>
              <a:ext uri="{FF2B5EF4-FFF2-40B4-BE49-F238E27FC236}">
                <a16:creationId xmlns:a16="http://schemas.microsoft.com/office/drawing/2014/main" id="{BDC061EA-F22C-3788-589E-308F90FDB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96645" y="6360129"/>
            <a:ext cx="514351" cy="413674"/>
          </a:xfrm>
          <a:prstGeom prst="rect">
            <a:avLst/>
          </a:prstGeom>
        </p:spPr>
      </p:pic>
      <p:sp>
        <p:nvSpPr>
          <p:cNvPr id="20" name="Text Placeholder 7">
            <a:extLst>
              <a:ext uri="{FF2B5EF4-FFF2-40B4-BE49-F238E27FC236}">
                <a16:creationId xmlns:a16="http://schemas.microsoft.com/office/drawing/2014/main" id="{D46309F9-EDEB-57E7-7008-31C79B7ABD7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1" name="Text Placeholder 7">
            <a:extLst>
              <a:ext uri="{FF2B5EF4-FFF2-40B4-BE49-F238E27FC236}">
                <a16:creationId xmlns:a16="http://schemas.microsoft.com/office/drawing/2014/main" id="{C8204F73-7B31-3722-07D1-48C598A382F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pic>
        <p:nvPicPr>
          <p:cNvPr id="25" name="Graphic 29" descr="Pencil">
            <a:extLst>
              <a:ext uri="{FF2B5EF4-FFF2-40B4-BE49-F238E27FC236}">
                <a16:creationId xmlns:a16="http://schemas.microsoft.com/office/drawing/2014/main" id="{78581F83-2834-EDD3-A7D8-6430F0989DE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38614" y="408930"/>
            <a:ext cx="632651" cy="612080"/>
          </a:xfrm>
          <a:prstGeom prst="rect">
            <a:avLst/>
          </a:prstGeom>
        </p:spPr>
      </p:pic>
      <p:pic>
        <p:nvPicPr>
          <p:cNvPr id="3" name="Graphic 62">
            <a:extLst>
              <a:ext uri="{FF2B5EF4-FFF2-40B4-BE49-F238E27FC236}">
                <a16:creationId xmlns:a16="http://schemas.microsoft.com/office/drawing/2014/main" id="{05573AC7-9C21-A582-C35D-DCFCFE6E135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97393" y="489601"/>
            <a:ext cx="682975" cy="458568"/>
          </a:xfrm>
          <a:prstGeom prst="rect">
            <a:avLst/>
          </a:prstGeom>
        </p:spPr>
      </p:pic>
    </p:spTree>
    <p:extLst>
      <p:ext uri="{BB962C8B-B14F-4D97-AF65-F5344CB8AC3E}">
        <p14:creationId xmlns:p14="http://schemas.microsoft.com/office/powerpoint/2010/main" val="3515459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stening and writ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0C9630-BBC0-C2E8-ED50-45F1FCC575E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5" name="Freeform: Shape 26">
            <a:extLst>
              <a:ext uri="{FF2B5EF4-FFF2-40B4-BE49-F238E27FC236}">
                <a16:creationId xmlns:a16="http://schemas.microsoft.com/office/drawing/2014/main" id="{044299E1-56B2-417E-9CD6-B3B75E6AB2CF}"/>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6" name="Group 5">
            <a:extLst>
              <a:ext uri="{FF2B5EF4-FFF2-40B4-BE49-F238E27FC236}">
                <a16:creationId xmlns:a16="http://schemas.microsoft.com/office/drawing/2014/main" id="{A931E4E6-5839-F4CD-EF2E-0376C9A6C4D3}"/>
              </a:ext>
            </a:extLst>
          </p:cNvPr>
          <p:cNvGrpSpPr/>
          <p:nvPr userDrawn="1"/>
        </p:nvGrpSpPr>
        <p:grpSpPr>
          <a:xfrm>
            <a:off x="10738681" y="343623"/>
            <a:ext cx="841392" cy="759818"/>
            <a:chOff x="10767336" y="447879"/>
            <a:chExt cx="784080" cy="708062"/>
          </a:xfrm>
        </p:grpSpPr>
        <p:sp>
          <p:nvSpPr>
            <p:cNvPr id="7" name="Oval 6">
              <a:extLst>
                <a:ext uri="{FF2B5EF4-FFF2-40B4-BE49-F238E27FC236}">
                  <a16:creationId xmlns:a16="http://schemas.microsoft.com/office/drawing/2014/main" id="{EC8AB602-8C1C-5014-9A10-95C35F84227C}"/>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8" name="TextBox 7">
              <a:extLst>
                <a:ext uri="{FF2B5EF4-FFF2-40B4-BE49-F238E27FC236}">
                  <a16:creationId xmlns:a16="http://schemas.microsoft.com/office/drawing/2014/main" id="{0D1269AD-379E-B1EC-87D7-9F99171E4D7E}"/>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13" name="Text Placeholder 2">
            <a:extLst>
              <a:ext uri="{FF2B5EF4-FFF2-40B4-BE49-F238E27FC236}">
                <a16:creationId xmlns:a16="http://schemas.microsoft.com/office/drawing/2014/main" id="{8D27B6DF-2106-123D-FD61-E637E6642ECD}"/>
              </a:ext>
            </a:extLst>
          </p:cNvPr>
          <p:cNvSpPr>
            <a:spLocks noGrp="1"/>
          </p:cNvSpPr>
          <p:nvPr>
            <p:ph type="body" sz="quarter" idx="11" hasCustomPrompt="1"/>
          </p:nvPr>
        </p:nvSpPr>
        <p:spPr>
          <a:xfrm>
            <a:off x="2303787" y="459857"/>
            <a:ext cx="8040136" cy="534313"/>
          </a:xfrm>
        </p:spPr>
        <p:txBody>
          <a:bodyPr wrap="square"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14" name="Rectangle 13">
            <a:extLst>
              <a:ext uri="{FF2B5EF4-FFF2-40B4-BE49-F238E27FC236}">
                <a16:creationId xmlns:a16="http://schemas.microsoft.com/office/drawing/2014/main" id="{C4DCC670-FFDA-1B30-E593-A08E43DFF86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5" name="Arc 14">
            <a:extLst>
              <a:ext uri="{FF2B5EF4-FFF2-40B4-BE49-F238E27FC236}">
                <a16:creationId xmlns:a16="http://schemas.microsoft.com/office/drawing/2014/main" id="{10CF1102-8E27-95A4-A307-477D463A2BE3}"/>
              </a:ext>
            </a:extLst>
          </p:cNvPr>
          <p:cNvSpPr/>
          <p:nvPr userDrawn="1"/>
        </p:nvSpPr>
        <p:spPr>
          <a:xfrm>
            <a:off x="-645035" y="6156000"/>
            <a:ext cx="1419000" cy="1343042"/>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6" name="Picture 15">
            <a:extLst>
              <a:ext uri="{FF2B5EF4-FFF2-40B4-BE49-F238E27FC236}">
                <a16:creationId xmlns:a16="http://schemas.microsoft.com/office/drawing/2014/main" id="{BDC061EA-F22C-3788-589E-308F90FDBC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96645" y="6360129"/>
            <a:ext cx="514351" cy="413674"/>
          </a:xfrm>
          <a:prstGeom prst="rect">
            <a:avLst/>
          </a:prstGeom>
        </p:spPr>
      </p:pic>
      <p:sp>
        <p:nvSpPr>
          <p:cNvPr id="20" name="Text Placeholder 7">
            <a:extLst>
              <a:ext uri="{FF2B5EF4-FFF2-40B4-BE49-F238E27FC236}">
                <a16:creationId xmlns:a16="http://schemas.microsoft.com/office/drawing/2014/main" id="{D46309F9-EDEB-57E7-7008-31C79B7ABD7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1" name="Text Placeholder 7">
            <a:extLst>
              <a:ext uri="{FF2B5EF4-FFF2-40B4-BE49-F238E27FC236}">
                <a16:creationId xmlns:a16="http://schemas.microsoft.com/office/drawing/2014/main" id="{C8204F73-7B31-3722-07D1-48C598A382F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pic>
        <p:nvPicPr>
          <p:cNvPr id="25" name="Graphic 29" descr="Pencil">
            <a:extLst>
              <a:ext uri="{FF2B5EF4-FFF2-40B4-BE49-F238E27FC236}">
                <a16:creationId xmlns:a16="http://schemas.microsoft.com/office/drawing/2014/main" id="{78581F83-2834-EDD3-A7D8-6430F0989DE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38614" y="408930"/>
            <a:ext cx="632651" cy="612080"/>
          </a:xfrm>
          <a:prstGeom prst="rect">
            <a:avLst/>
          </a:prstGeom>
        </p:spPr>
      </p:pic>
      <p:pic>
        <p:nvPicPr>
          <p:cNvPr id="3" name="Graphic 62">
            <a:extLst>
              <a:ext uri="{FF2B5EF4-FFF2-40B4-BE49-F238E27FC236}">
                <a16:creationId xmlns:a16="http://schemas.microsoft.com/office/drawing/2014/main" id="{05573AC7-9C21-A582-C35D-DCFCFE6E135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24954" y="420023"/>
            <a:ext cx="437154" cy="582872"/>
          </a:xfrm>
          <a:prstGeom prst="rect">
            <a:avLst/>
          </a:prstGeom>
        </p:spPr>
      </p:pic>
    </p:spTree>
    <p:extLst>
      <p:ext uri="{BB962C8B-B14F-4D97-AF65-F5344CB8AC3E}">
        <p14:creationId xmlns:p14="http://schemas.microsoft.com/office/powerpoint/2010/main" val="3138022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cy - Prep Talk">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10" name="Group 9">
            <a:extLst>
              <a:ext uri="{FF2B5EF4-FFF2-40B4-BE49-F238E27FC236}">
                <a16:creationId xmlns:a16="http://schemas.microsoft.com/office/drawing/2014/main" id="{A620C235-8A17-CE20-439E-0632DCA81B90}"/>
              </a:ext>
            </a:extLst>
          </p:cNvPr>
          <p:cNvGrpSpPr/>
          <p:nvPr userDrawn="1"/>
        </p:nvGrpSpPr>
        <p:grpSpPr>
          <a:xfrm>
            <a:off x="1429600" y="454624"/>
            <a:ext cx="384663" cy="537813"/>
            <a:chOff x="907187" y="683690"/>
            <a:chExt cx="297787" cy="416348"/>
          </a:xfrm>
          <a:solidFill>
            <a:schemeClr val="tx2"/>
          </a:solidFill>
        </p:grpSpPr>
        <p:sp>
          <p:nvSpPr>
            <p:cNvPr id="11" name="Freeform: Shape 10">
              <a:extLst>
                <a:ext uri="{FF2B5EF4-FFF2-40B4-BE49-F238E27FC236}">
                  <a16:creationId xmlns:a16="http://schemas.microsoft.com/office/drawing/2014/main" id="{BD9F4F00-EAD1-2780-DC7E-306DBBCCE8A1}"/>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70BE72B-2202-6E39-407B-C2A0F4CCF156}"/>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23" name="Group 22">
            <a:extLst>
              <a:ext uri="{FF2B5EF4-FFF2-40B4-BE49-F238E27FC236}">
                <a16:creationId xmlns:a16="http://schemas.microsoft.com/office/drawing/2014/main" id="{65458535-9DB3-88D5-8CFF-EA455C8EAAB4}"/>
              </a:ext>
            </a:extLst>
          </p:cNvPr>
          <p:cNvGrpSpPr/>
          <p:nvPr userDrawn="1"/>
        </p:nvGrpSpPr>
        <p:grpSpPr>
          <a:xfrm>
            <a:off x="270927" y="416540"/>
            <a:ext cx="1144046" cy="603998"/>
            <a:chOff x="270927" y="437088"/>
            <a:chExt cx="1144046" cy="603998"/>
          </a:xfrm>
        </p:grpSpPr>
        <p:grpSp>
          <p:nvGrpSpPr>
            <p:cNvPr id="13" name="Graphic 37">
              <a:extLst>
                <a:ext uri="{FF2B5EF4-FFF2-40B4-BE49-F238E27FC236}">
                  <a16:creationId xmlns:a16="http://schemas.microsoft.com/office/drawing/2014/main" id="{AED945B0-0E79-6821-847B-70BD1E5BFC12}"/>
                </a:ext>
              </a:extLst>
            </p:cNvPr>
            <p:cNvGrpSpPr/>
            <p:nvPr userDrawn="1"/>
          </p:nvGrpSpPr>
          <p:grpSpPr>
            <a:xfrm>
              <a:off x="270927" y="454624"/>
              <a:ext cx="1144046" cy="586462"/>
              <a:chOff x="102693" y="611399"/>
              <a:chExt cx="926699" cy="475045"/>
            </a:xfrm>
            <a:solidFill>
              <a:schemeClr val="bg1"/>
            </a:solidFill>
          </p:grpSpPr>
          <p:sp>
            <p:nvSpPr>
              <p:cNvPr id="14" name="Freeform: Shape 13">
                <a:extLst>
                  <a:ext uri="{FF2B5EF4-FFF2-40B4-BE49-F238E27FC236}">
                    <a16:creationId xmlns:a16="http://schemas.microsoft.com/office/drawing/2014/main" id="{CE5F0841-99C5-6AFF-35C4-CABA82F04BE3}"/>
                  </a:ext>
                </a:extLst>
              </p:cNvPr>
              <p:cNvSpPr/>
              <p:nvPr/>
            </p:nvSpPr>
            <p:spPr>
              <a:xfrm>
                <a:off x="102693" y="611399"/>
                <a:ext cx="694209" cy="475045"/>
              </a:xfrm>
              <a:custGeom>
                <a:avLst/>
                <a:gdLst>
                  <a:gd name="connsiteX0" fmla="*/ 91345 w 614732"/>
                  <a:gd name="connsiteY0" fmla="*/ 118988 h 420659"/>
                  <a:gd name="connsiteX1" fmla="*/ 0 w 614732"/>
                  <a:gd name="connsiteY1" fmla="*/ 200617 h 420659"/>
                  <a:gd name="connsiteX2" fmla="*/ 78867 w 614732"/>
                  <a:gd name="connsiteY2" fmla="*/ 275293 h 420659"/>
                  <a:gd name="connsiteX3" fmla="*/ 127254 w 614732"/>
                  <a:gd name="connsiteY3" fmla="*/ 343111 h 420659"/>
                  <a:gd name="connsiteX4" fmla="*/ 203359 w 614732"/>
                  <a:gd name="connsiteY4" fmla="*/ 332062 h 420659"/>
                  <a:gd name="connsiteX5" fmla="*/ 289179 w 614732"/>
                  <a:gd name="connsiteY5" fmla="*/ 420645 h 420659"/>
                  <a:gd name="connsiteX6" fmla="*/ 363855 w 614732"/>
                  <a:gd name="connsiteY6" fmla="*/ 347302 h 420659"/>
                  <a:gd name="connsiteX7" fmla="*/ 470345 w 614732"/>
                  <a:gd name="connsiteY7" fmla="*/ 365304 h 420659"/>
                  <a:gd name="connsiteX8" fmla="*/ 503587 w 614732"/>
                  <a:gd name="connsiteY8" fmla="*/ 293391 h 420659"/>
                  <a:gd name="connsiteX9" fmla="*/ 614267 w 614732"/>
                  <a:gd name="connsiteY9" fmla="*/ 227001 h 420659"/>
                  <a:gd name="connsiteX10" fmla="*/ 517398 w 614732"/>
                  <a:gd name="connsiteY10" fmla="*/ 146801 h 420659"/>
                  <a:gd name="connsiteX11" fmla="*/ 489775 w 614732"/>
                  <a:gd name="connsiteY11" fmla="*/ 66600 h 420659"/>
                  <a:gd name="connsiteX12" fmla="*/ 392906 w 614732"/>
                  <a:gd name="connsiteY12" fmla="*/ 62409 h 420659"/>
                  <a:gd name="connsiteX13" fmla="*/ 311277 w 614732"/>
                  <a:gd name="connsiteY13" fmla="*/ 21 h 420659"/>
                  <a:gd name="connsiteX14" fmla="*/ 239363 w 614732"/>
                  <a:gd name="connsiteY14" fmla="*/ 58123 h 420659"/>
                  <a:gd name="connsiteX15" fmla="*/ 134207 w 614732"/>
                  <a:gd name="connsiteY15" fmla="*/ 37359 h 420659"/>
                  <a:gd name="connsiteX16" fmla="*/ 91345 w 614732"/>
                  <a:gd name="connsiteY16" fmla="*/ 118988 h 4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732" h="420659">
                    <a:moveTo>
                      <a:pt x="91345" y="118988"/>
                    </a:moveTo>
                    <a:cubicBezTo>
                      <a:pt x="91345" y="118988"/>
                      <a:pt x="2762" y="114892"/>
                      <a:pt x="0" y="200617"/>
                    </a:cubicBezTo>
                    <a:cubicBezTo>
                      <a:pt x="4191" y="282246"/>
                      <a:pt x="78867" y="275293"/>
                      <a:pt x="78867" y="275293"/>
                    </a:cubicBezTo>
                    <a:cubicBezTo>
                      <a:pt x="78867" y="275293"/>
                      <a:pt x="83058" y="329205"/>
                      <a:pt x="127254" y="343111"/>
                    </a:cubicBezTo>
                    <a:cubicBezTo>
                      <a:pt x="171450" y="357018"/>
                      <a:pt x="203359" y="332062"/>
                      <a:pt x="203359" y="332062"/>
                    </a:cubicBezTo>
                    <a:cubicBezTo>
                      <a:pt x="203359" y="332062"/>
                      <a:pt x="199168" y="421978"/>
                      <a:pt x="289179" y="420645"/>
                    </a:cubicBezTo>
                    <a:cubicBezTo>
                      <a:pt x="354235" y="419216"/>
                      <a:pt x="363855" y="347302"/>
                      <a:pt x="363855" y="347302"/>
                    </a:cubicBezTo>
                    <a:cubicBezTo>
                      <a:pt x="363855" y="347302"/>
                      <a:pt x="410909" y="405405"/>
                      <a:pt x="470345" y="365304"/>
                    </a:cubicBezTo>
                    <a:cubicBezTo>
                      <a:pt x="521494" y="334824"/>
                      <a:pt x="503587" y="293391"/>
                      <a:pt x="503587" y="293391"/>
                    </a:cubicBezTo>
                    <a:cubicBezTo>
                      <a:pt x="503587" y="293391"/>
                      <a:pt x="605981" y="332157"/>
                      <a:pt x="614267" y="227001"/>
                    </a:cubicBezTo>
                    <a:cubicBezTo>
                      <a:pt x="622554" y="127370"/>
                      <a:pt x="517398" y="146801"/>
                      <a:pt x="517398" y="146801"/>
                    </a:cubicBezTo>
                    <a:cubicBezTo>
                      <a:pt x="517398" y="146801"/>
                      <a:pt x="533972" y="98414"/>
                      <a:pt x="489775" y="66600"/>
                    </a:cubicBezTo>
                    <a:cubicBezTo>
                      <a:pt x="445580" y="34787"/>
                      <a:pt x="392906" y="62409"/>
                      <a:pt x="392906" y="62409"/>
                    </a:cubicBezTo>
                    <a:cubicBezTo>
                      <a:pt x="392906" y="62314"/>
                      <a:pt x="370808" y="-1313"/>
                      <a:pt x="311277" y="21"/>
                    </a:cubicBezTo>
                    <a:cubicBezTo>
                      <a:pt x="251746" y="1354"/>
                      <a:pt x="239363" y="58123"/>
                      <a:pt x="239363" y="58123"/>
                    </a:cubicBezTo>
                    <a:cubicBezTo>
                      <a:pt x="239363" y="58123"/>
                      <a:pt x="195072" y="2783"/>
                      <a:pt x="134207" y="37359"/>
                    </a:cubicBezTo>
                    <a:cubicBezTo>
                      <a:pt x="87154" y="59457"/>
                      <a:pt x="91345" y="118988"/>
                      <a:pt x="91345" y="118988"/>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9A7ACAD-1BF4-92CA-A343-D9B40357A6ED}"/>
                  </a:ext>
                </a:extLst>
              </p:cNvPr>
              <p:cNvSpPr/>
              <p:nvPr/>
            </p:nvSpPr>
            <p:spPr>
              <a:xfrm>
                <a:off x="846338" y="727343"/>
                <a:ext cx="70485" cy="70485"/>
              </a:xfrm>
              <a:custGeom>
                <a:avLst/>
                <a:gdLst>
                  <a:gd name="connsiteX0" fmla="*/ 70485 w 70485"/>
                  <a:gd name="connsiteY0" fmla="*/ 35242 h 70485"/>
                  <a:gd name="connsiteX1" fmla="*/ 35243 w 70485"/>
                  <a:gd name="connsiteY1" fmla="*/ 70485 h 70485"/>
                  <a:gd name="connsiteX2" fmla="*/ 0 w 70485"/>
                  <a:gd name="connsiteY2" fmla="*/ 35242 h 70485"/>
                  <a:gd name="connsiteX3" fmla="*/ 35243 w 70485"/>
                  <a:gd name="connsiteY3" fmla="*/ 0 h 70485"/>
                  <a:gd name="connsiteX4" fmla="*/ 70485 w 70485"/>
                  <a:gd name="connsiteY4" fmla="*/ 35242 h 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5">
                    <a:moveTo>
                      <a:pt x="70485" y="35242"/>
                    </a:moveTo>
                    <a:cubicBezTo>
                      <a:pt x="70485" y="54706"/>
                      <a:pt x="54706" y="70485"/>
                      <a:pt x="35243" y="70485"/>
                    </a:cubicBezTo>
                    <a:cubicBezTo>
                      <a:pt x="15779" y="70485"/>
                      <a:pt x="0" y="54706"/>
                      <a:pt x="0" y="35242"/>
                    </a:cubicBezTo>
                    <a:cubicBezTo>
                      <a:pt x="0" y="15779"/>
                      <a:pt x="15779" y="0"/>
                      <a:pt x="35243" y="0"/>
                    </a:cubicBezTo>
                    <a:cubicBezTo>
                      <a:pt x="54706" y="0"/>
                      <a:pt x="70485" y="15779"/>
                      <a:pt x="70485" y="35242"/>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43D88A6-7E77-DE42-0FDB-5FDE23012494}"/>
                  </a:ext>
                </a:extLst>
              </p:cNvPr>
              <p:cNvSpPr/>
              <p:nvPr/>
            </p:nvSpPr>
            <p:spPr>
              <a:xfrm>
                <a:off x="981006" y="713496"/>
                <a:ext cx="48386" cy="48386"/>
              </a:xfrm>
              <a:custGeom>
                <a:avLst/>
                <a:gdLst>
                  <a:gd name="connsiteX0" fmla="*/ 48387 w 48386"/>
                  <a:gd name="connsiteY0" fmla="*/ 24193 h 48386"/>
                  <a:gd name="connsiteX1" fmla="*/ 24194 w 48386"/>
                  <a:gd name="connsiteY1" fmla="*/ 48387 h 48386"/>
                  <a:gd name="connsiteX2" fmla="*/ 0 w 48386"/>
                  <a:gd name="connsiteY2" fmla="*/ 24193 h 48386"/>
                  <a:gd name="connsiteX3" fmla="*/ 24194 w 48386"/>
                  <a:gd name="connsiteY3" fmla="*/ 0 h 48386"/>
                  <a:gd name="connsiteX4" fmla="*/ 48387 w 48386"/>
                  <a:gd name="connsiteY4" fmla="*/ 24193 h 4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48386">
                    <a:moveTo>
                      <a:pt x="48387" y="24193"/>
                    </a:moveTo>
                    <a:cubicBezTo>
                      <a:pt x="48387" y="37555"/>
                      <a:pt x="37555" y="48387"/>
                      <a:pt x="24194" y="48387"/>
                    </a:cubicBezTo>
                    <a:cubicBezTo>
                      <a:pt x="10832" y="48387"/>
                      <a:pt x="0" y="37555"/>
                      <a:pt x="0" y="24193"/>
                    </a:cubicBezTo>
                    <a:cubicBezTo>
                      <a:pt x="0" y="10832"/>
                      <a:pt x="10832" y="0"/>
                      <a:pt x="24194" y="0"/>
                    </a:cubicBezTo>
                    <a:cubicBezTo>
                      <a:pt x="37555" y="0"/>
                      <a:pt x="48387" y="10832"/>
                      <a:pt x="48387" y="24193"/>
                    </a:cubicBezTo>
                    <a:close/>
                  </a:path>
                </a:pathLst>
              </a:custGeom>
              <a:grpFill/>
              <a:ln w="0" cap="flat">
                <a:noFill/>
                <a:prstDash val="solid"/>
                <a:miter/>
              </a:ln>
            </p:spPr>
            <p:txBody>
              <a:bodyPr rtlCol="0" anchor="ctr"/>
              <a:lstStyle/>
              <a:p>
                <a:endParaRPr lang="en-GB"/>
              </a:p>
            </p:txBody>
          </p:sp>
        </p:grpSp>
        <p:sp>
          <p:nvSpPr>
            <p:cNvPr id="18" name="TextBox 17">
              <a:extLst>
                <a:ext uri="{FF2B5EF4-FFF2-40B4-BE49-F238E27FC236}">
                  <a16:creationId xmlns:a16="http://schemas.microsoft.com/office/drawing/2014/main" id="{0EE3290A-633A-981C-8196-75445A3BAAC8}"/>
                </a:ext>
              </a:extLst>
            </p:cNvPr>
            <p:cNvSpPr txBox="1"/>
            <p:nvPr userDrawn="1"/>
          </p:nvSpPr>
          <p:spPr>
            <a:xfrm>
              <a:off x="390955" y="437088"/>
              <a:ext cx="615874" cy="534313"/>
            </a:xfrm>
            <a:prstGeom prst="rect">
              <a:avLst/>
            </a:prstGeom>
            <a:noFill/>
          </p:spPr>
          <p:txBody>
            <a:bodyPr wrap="none" rtlCol="0">
              <a:spAutoFit/>
            </a:bodyPr>
            <a:lstStyle/>
            <a:p>
              <a:pPr algn="l">
                <a:lnSpc>
                  <a:spcPct val="130000"/>
                </a:lnSpc>
              </a:pPr>
              <a:r>
                <a:rPr lang="en-US" sz="2400"/>
                <a:t>15</a:t>
              </a:r>
              <a:r>
                <a:rPr lang="en-US" sz="1100"/>
                <a:t>s</a:t>
              </a:r>
              <a:endParaRPr lang="en-GB" sz="1100"/>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Prep Talk:</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13014658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acy - Tracking Trio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Tracking Trios: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9" name="Group 48">
            <a:extLst>
              <a:ext uri="{FF2B5EF4-FFF2-40B4-BE49-F238E27FC236}">
                <a16:creationId xmlns:a16="http://schemas.microsoft.com/office/drawing/2014/main" id="{8A324F0E-C6A5-8FEC-B8B3-62727E23B588}"/>
              </a:ext>
            </a:extLst>
          </p:cNvPr>
          <p:cNvGrpSpPr/>
          <p:nvPr userDrawn="1"/>
        </p:nvGrpSpPr>
        <p:grpSpPr>
          <a:xfrm>
            <a:off x="191106" y="458964"/>
            <a:ext cx="1723712" cy="559724"/>
            <a:chOff x="191106" y="443974"/>
            <a:chExt cx="1723712" cy="559724"/>
          </a:xfrm>
        </p:grpSpPr>
        <p:grpSp>
          <p:nvGrpSpPr>
            <p:cNvPr id="47" name="Group 46">
              <a:extLst>
                <a:ext uri="{FF2B5EF4-FFF2-40B4-BE49-F238E27FC236}">
                  <a16:creationId xmlns:a16="http://schemas.microsoft.com/office/drawing/2014/main" id="{252F1CC2-22B7-5D1E-0DED-67871FE732D6}"/>
                </a:ext>
              </a:extLst>
            </p:cNvPr>
            <p:cNvGrpSpPr/>
            <p:nvPr userDrawn="1"/>
          </p:nvGrpSpPr>
          <p:grpSpPr>
            <a:xfrm>
              <a:off x="610996" y="587350"/>
              <a:ext cx="297787" cy="416348"/>
              <a:chOff x="576836" y="627232"/>
              <a:chExt cx="297787" cy="416348"/>
            </a:xfrm>
          </p:grpSpPr>
          <p:sp>
            <p:nvSpPr>
              <p:cNvPr id="34" name="Freeform: Shape 33">
                <a:extLst>
                  <a:ext uri="{FF2B5EF4-FFF2-40B4-BE49-F238E27FC236}">
                    <a16:creationId xmlns:a16="http://schemas.microsoft.com/office/drawing/2014/main" id="{627B3A74-7D07-ECE6-E89C-081389B298D9}"/>
                  </a:ext>
                </a:extLst>
              </p:cNvPr>
              <p:cNvSpPr/>
              <p:nvPr/>
            </p:nvSpPr>
            <p:spPr>
              <a:xfrm>
                <a:off x="638177" y="627232"/>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solidFill>
                <a:srgbClr val="FFFFE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1F09D96-8730-2A03-2684-6E3C979519AF}"/>
                  </a:ext>
                </a:extLst>
              </p:cNvPr>
              <p:cNvSpPr/>
              <p:nvPr/>
            </p:nvSpPr>
            <p:spPr>
              <a:xfrm>
                <a:off x="576836"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49"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ACE173A7-1991-9DDD-8F5F-5B5A9E6AA8BD}"/>
                </a:ext>
              </a:extLst>
            </p:cNvPr>
            <p:cNvGrpSpPr/>
            <p:nvPr userDrawn="1"/>
          </p:nvGrpSpPr>
          <p:grpSpPr>
            <a:xfrm>
              <a:off x="1195916" y="587350"/>
              <a:ext cx="297787" cy="416348"/>
              <a:chOff x="1252253" y="627232"/>
              <a:chExt cx="297787" cy="416348"/>
            </a:xfrm>
          </p:grpSpPr>
          <p:sp>
            <p:nvSpPr>
              <p:cNvPr id="36" name="Freeform: Shape 35">
                <a:extLst>
                  <a:ext uri="{FF2B5EF4-FFF2-40B4-BE49-F238E27FC236}">
                    <a16:creationId xmlns:a16="http://schemas.microsoft.com/office/drawing/2014/main" id="{531E6111-53C2-86B1-E183-7CB76AA3F8F5}"/>
                  </a:ext>
                </a:extLst>
              </p:cNvPr>
              <p:cNvSpPr/>
              <p:nvPr/>
            </p:nvSpPr>
            <p:spPr>
              <a:xfrm>
                <a:off x="1313594" y="627232"/>
                <a:ext cx="178879" cy="178879"/>
              </a:xfrm>
              <a:custGeom>
                <a:avLst/>
                <a:gdLst>
                  <a:gd name="connsiteX0" fmla="*/ 178880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79"/>
                      <a:pt x="89440" y="178879"/>
                    </a:cubicBezTo>
                    <a:cubicBezTo>
                      <a:pt x="40044" y="178879"/>
                      <a:pt x="0" y="138836"/>
                      <a:pt x="0" y="89440"/>
                    </a:cubicBezTo>
                    <a:cubicBezTo>
                      <a:pt x="0" y="40044"/>
                      <a:pt x="40044" y="0"/>
                      <a:pt x="89440" y="0"/>
                    </a:cubicBezTo>
                    <a:cubicBezTo>
                      <a:pt x="138836" y="0"/>
                      <a:pt x="178880" y="40044"/>
                      <a:pt x="178880" y="89440"/>
                    </a:cubicBezTo>
                    <a:close/>
                  </a:path>
                </a:pathLst>
              </a:custGeom>
              <a:solidFill>
                <a:srgbClr val="FFFFE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CBA37ED-5529-499E-BE10-9C579BCBB684}"/>
                  </a:ext>
                </a:extLst>
              </p:cNvPr>
              <p:cNvSpPr/>
              <p:nvPr/>
            </p:nvSpPr>
            <p:spPr>
              <a:xfrm>
                <a:off x="1252253"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A1DC1194-66CB-05C2-9178-EC75C17A0B86}"/>
                </a:ext>
              </a:extLst>
            </p:cNvPr>
            <p:cNvGrpSpPr/>
            <p:nvPr userDrawn="1"/>
          </p:nvGrpSpPr>
          <p:grpSpPr>
            <a:xfrm>
              <a:off x="903456" y="492386"/>
              <a:ext cx="297787" cy="416348"/>
              <a:chOff x="919831" y="532268"/>
              <a:chExt cx="297787" cy="416348"/>
            </a:xfrm>
            <a:solidFill>
              <a:schemeClr val="tx2"/>
            </a:solidFill>
          </p:grpSpPr>
          <p:sp>
            <p:nvSpPr>
              <p:cNvPr id="38" name="Freeform: Shape 37">
                <a:extLst>
                  <a:ext uri="{FF2B5EF4-FFF2-40B4-BE49-F238E27FC236}">
                    <a16:creationId xmlns:a16="http://schemas.microsoft.com/office/drawing/2014/main" id="{1FBCDF37-A524-511F-83C8-8097FA56B3DC}"/>
                  </a:ext>
                </a:extLst>
              </p:cNvPr>
              <p:cNvSpPr/>
              <p:nvPr/>
            </p:nvSpPr>
            <p:spPr>
              <a:xfrm>
                <a:off x="981172" y="532268"/>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4"/>
                      <a:pt x="178880" y="89440"/>
                    </a:cubicBezTo>
                    <a:close/>
                  </a:path>
                </a:pathLst>
              </a:custGeom>
              <a:grp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AFF8465-8074-6D4B-3D01-E133BCC3BD3A}"/>
                  </a:ext>
                </a:extLst>
              </p:cNvPr>
              <p:cNvSpPr/>
              <p:nvPr/>
            </p:nvSpPr>
            <p:spPr>
              <a:xfrm>
                <a:off x="919831" y="698003"/>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3"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sp>
          <p:nvSpPr>
            <p:cNvPr id="44" name="Freeform: Shape 43">
              <a:extLst>
                <a:ext uri="{FF2B5EF4-FFF2-40B4-BE49-F238E27FC236}">
                  <a16:creationId xmlns:a16="http://schemas.microsoft.com/office/drawing/2014/main" id="{A38D1FDF-9952-EA44-EA7B-2C34C60DF479}"/>
                </a:ext>
              </a:extLst>
            </p:cNvPr>
            <p:cNvSpPr/>
            <p:nvPr/>
          </p:nvSpPr>
          <p:spPr>
            <a:xfrm>
              <a:off x="191106" y="443974"/>
              <a:ext cx="432000" cy="278701"/>
            </a:xfrm>
            <a:custGeom>
              <a:avLst/>
              <a:gdLst>
                <a:gd name="connsiteX0" fmla="*/ 34100 w 459486"/>
                <a:gd name="connsiteY0" fmla="*/ 0 h 278701"/>
                <a:gd name="connsiteX1" fmla="*/ 330041 w 459486"/>
                <a:gd name="connsiteY1" fmla="*/ 0 h 278701"/>
                <a:gd name="connsiteX2" fmla="*/ 364141 w 459486"/>
                <a:gd name="connsiteY2" fmla="*/ 34100 h 278701"/>
                <a:gd name="connsiteX3" fmla="*/ 364141 w 459486"/>
                <a:gd name="connsiteY3" fmla="*/ 160592 h 278701"/>
                <a:gd name="connsiteX4" fmla="*/ 459486 w 459486"/>
                <a:gd name="connsiteY4" fmla="*/ 259651 h 278701"/>
                <a:gd name="connsiteX5" fmla="*/ 364141 w 459486"/>
                <a:gd name="connsiteY5" fmla="*/ 232696 h 278701"/>
                <a:gd name="connsiteX6" fmla="*/ 364141 w 459486"/>
                <a:gd name="connsiteY6" fmla="*/ 244602 h 278701"/>
                <a:gd name="connsiteX7" fmla="*/ 330041 w 459486"/>
                <a:gd name="connsiteY7" fmla="*/ 278701 h 278701"/>
                <a:gd name="connsiteX8" fmla="*/ 34100 w 459486"/>
                <a:gd name="connsiteY8" fmla="*/ 278701 h 278701"/>
                <a:gd name="connsiteX9" fmla="*/ 0 w 459486"/>
                <a:gd name="connsiteY9" fmla="*/ 244602 h 278701"/>
                <a:gd name="connsiteX10" fmla="*/ 0 w 459486"/>
                <a:gd name="connsiteY10" fmla="*/ 34100 h 278701"/>
                <a:gd name="connsiteX11" fmla="*/ 34100 w 459486"/>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6" h="278701">
                  <a:moveTo>
                    <a:pt x="34100" y="0"/>
                  </a:moveTo>
                  <a:lnTo>
                    <a:pt x="330041" y="0"/>
                  </a:lnTo>
                  <a:cubicBezTo>
                    <a:pt x="348806" y="0"/>
                    <a:pt x="364141" y="15335"/>
                    <a:pt x="364141" y="34100"/>
                  </a:cubicBezTo>
                  <a:lnTo>
                    <a:pt x="364141" y="160592"/>
                  </a:lnTo>
                  <a:cubicBezTo>
                    <a:pt x="364141" y="160592"/>
                    <a:pt x="459486" y="259651"/>
                    <a:pt x="459486" y="259651"/>
                  </a:cubicBezTo>
                  <a:lnTo>
                    <a:pt x="364141" y="232696"/>
                  </a:lnTo>
                  <a:lnTo>
                    <a:pt x="364141" y="244602"/>
                  </a:lnTo>
                  <a:cubicBezTo>
                    <a:pt x="364141" y="263366"/>
                    <a:pt x="348806" y="278701"/>
                    <a:pt x="330041" y="278701"/>
                  </a:cubicBezTo>
                  <a:lnTo>
                    <a:pt x="34100" y="278701"/>
                  </a:lnTo>
                  <a:cubicBezTo>
                    <a:pt x="15335" y="278701"/>
                    <a:pt x="0" y="263366"/>
                    <a:pt x="0" y="244602"/>
                  </a:cubicBezTo>
                  <a:lnTo>
                    <a:pt x="0" y="34100"/>
                  </a:lnTo>
                  <a:cubicBezTo>
                    <a:pt x="0" y="15335"/>
                    <a:pt x="15335" y="0"/>
                    <a:pt x="34100" y="0"/>
                  </a:cubicBezTo>
                  <a:close/>
                </a:path>
              </a:pathLst>
            </a:custGeom>
            <a:solidFill>
              <a:srgbClr val="FFFFEF"/>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B2B79E2-FB23-8C81-AD0F-C36D47B1D2FB}"/>
                </a:ext>
              </a:extLst>
            </p:cNvPr>
            <p:cNvSpPr/>
            <p:nvPr/>
          </p:nvSpPr>
          <p:spPr>
            <a:xfrm>
              <a:off x="1482818" y="443974"/>
              <a:ext cx="432000" cy="278701"/>
            </a:xfrm>
            <a:custGeom>
              <a:avLst/>
              <a:gdLst>
                <a:gd name="connsiteX0" fmla="*/ 425386 w 459485"/>
                <a:gd name="connsiteY0" fmla="*/ 0 h 278701"/>
                <a:gd name="connsiteX1" fmla="*/ 129445 w 459485"/>
                <a:gd name="connsiteY1" fmla="*/ 0 h 278701"/>
                <a:gd name="connsiteX2" fmla="*/ 95345 w 459485"/>
                <a:gd name="connsiteY2" fmla="*/ 34100 h 278701"/>
                <a:gd name="connsiteX3" fmla="*/ 95345 w 459485"/>
                <a:gd name="connsiteY3" fmla="*/ 160592 h 278701"/>
                <a:gd name="connsiteX4" fmla="*/ 0 w 459485"/>
                <a:gd name="connsiteY4" fmla="*/ 259651 h 278701"/>
                <a:gd name="connsiteX5" fmla="*/ 95345 w 459485"/>
                <a:gd name="connsiteY5" fmla="*/ 232696 h 278701"/>
                <a:gd name="connsiteX6" fmla="*/ 95345 w 459485"/>
                <a:gd name="connsiteY6" fmla="*/ 244602 h 278701"/>
                <a:gd name="connsiteX7" fmla="*/ 129445 w 459485"/>
                <a:gd name="connsiteY7" fmla="*/ 278701 h 278701"/>
                <a:gd name="connsiteX8" fmla="*/ 425386 w 459485"/>
                <a:gd name="connsiteY8" fmla="*/ 278701 h 278701"/>
                <a:gd name="connsiteX9" fmla="*/ 459486 w 459485"/>
                <a:gd name="connsiteY9" fmla="*/ 244602 h 278701"/>
                <a:gd name="connsiteX10" fmla="*/ 459486 w 459485"/>
                <a:gd name="connsiteY10" fmla="*/ 34100 h 278701"/>
                <a:gd name="connsiteX11" fmla="*/ 425386 w 459485"/>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5" h="278701">
                  <a:moveTo>
                    <a:pt x="425386" y="0"/>
                  </a:moveTo>
                  <a:lnTo>
                    <a:pt x="129445" y="0"/>
                  </a:lnTo>
                  <a:cubicBezTo>
                    <a:pt x="110680" y="0"/>
                    <a:pt x="95345" y="15335"/>
                    <a:pt x="95345" y="34100"/>
                  </a:cubicBezTo>
                  <a:lnTo>
                    <a:pt x="95345" y="160592"/>
                  </a:lnTo>
                  <a:lnTo>
                    <a:pt x="0" y="259651"/>
                  </a:lnTo>
                  <a:lnTo>
                    <a:pt x="95345" y="232696"/>
                  </a:lnTo>
                  <a:lnTo>
                    <a:pt x="95345" y="244602"/>
                  </a:lnTo>
                  <a:cubicBezTo>
                    <a:pt x="95345" y="263366"/>
                    <a:pt x="110680" y="278701"/>
                    <a:pt x="129445" y="278701"/>
                  </a:cubicBezTo>
                  <a:lnTo>
                    <a:pt x="425386" y="278701"/>
                  </a:lnTo>
                  <a:cubicBezTo>
                    <a:pt x="444151" y="278701"/>
                    <a:pt x="459486" y="263366"/>
                    <a:pt x="459486" y="244602"/>
                  </a:cubicBezTo>
                  <a:lnTo>
                    <a:pt x="459486" y="34100"/>
                  </a:lnTo>
                  <a:cubicBezTo>
                    <a:pt x="459486" y="15335"/>
                    <a:pt x="444151" y="0"/>
                    <a:pt x="425386" y="0"/>
                  </a:cubicBezTo>
                  <a:close/>
                </a:path>
              </a:pathLst>
            </a:custGeom>
            <a:solidFill>
              <a:srgbClr val="FFFFEF"/>
            </a:solid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98595870-CE50-8D1D-474C-3153F95FDAEE}"/>
              </a:ext>
            </a:extLst>
          </p:cNvPr>
          <p:cNvGrpSpPr/>
          <p:nvPr userDrawn="1"/>
        </p:nvGrpSpPr>
        <p:grpSpPr>
          <a:xfrm>
            <a:off x="10558287" y="5234841"/>
            <a:ext cx="1633713" cy="1143000"/>
            <a:chOff x="10558287" y="5234841"/>
            <a:chExt cx="1633713" cy="1143000"/>
          </a:xfrm>
        </p:grpSpPr>
        <p:pic>
          <p:nvPicPr>
            <p:cNvPr id="23" name="Graphic 22">
              <a:extLst>
                <a:ext uri="{FF2B5EF4-FFF2-40B4-BE49-F238E27FC236}">
                  <a16:creationId xmlns:a16="http://schemas.microsoft.com/office/drawing/2014/main" id="{50588624-4E34-F3B9-C322-E34803A315C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3" name="TextBox 32">
              <a:extLst>
                <a:ext uri="{FF2B5EF4-FFF2-40B4-BE49-F238E27FC236}">
                  <a16:creationId xmlns:a16="http://schemas.microsoft.com/office/drawing/2014/main" id="{33973FD1-00C8-AB6B-76E7-775DE0F3947D}"/>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2105589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acy - Think Pair Shar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Think Pair Share: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8" name="Group 7">
            <a:extLst>
              <a:ext uri="{FF2B5EF4-FFF2-40B4-BE49-F238E27FC236}">
                <a16:creationId xmlns:a16="http://schemas.microsoft.com/office/drawing/2014/main" id="{9C49C71D-D89C-25DC-5CB8-E9795CB45A8F}"/>
              </a:ext>
            </a:extLst>
          </p:cNvPr>
          <p:cNvGrpSpPr/>
          <p:nvPr userDrawn="1"/>
        </p:nvGrpSpPr>
        <p:grpSpPr>
          <a:xfrm>
            <a:off x="131930" y="428256"/>
            <a:ext cx="1816667" cy="592557"/>
            <a:chOff x="131930" y="428256"/>
            <a:chExt cx="1816667" cy="592557"/>
          </a:xfrm>
        </p:grpSpPr>
        <p:grpSp>
          <p:nvGrpSpPr>
            <p:cNvPr id="10" name="Graphic 31">
              <a:extLst>
                <a:ext uri="{FF2B5EF4-FFF2-40B4-BE49-F238E27FC236}">
                  <a16:creationId xmlns:a16="http://schemas.microsoft.com/office/drawing/2014/main" id="{18047A64-5F00-F472-A96F-39A213F6D9A6}"/>
                </a:ext>
              </a:extLst>
            </p:cNvPr>
            <p:cNvGrpSpPr/>
            <p:nvPr/>
          </p:nvGrpSpPr>
          <p:grpSpPr>
            <a:xfrm>
              <a:off x="131930" y="688383"/>
              <a:ext cx="233766" cy="326906"/>
              <a:chOff x="131930" y="688383"/>
              <a:chExt cx="233766" cy="326906"/>
            </a:xfrm>
            <a:solidFill>
              <a:schemeClr val="tx2"/>
            </a:solidFill>
          </p:grpSpPr>
          <p:sp>
            <p:nvSpPr>
              <p:cNvPr id="61" name="Freeform: Shape 60">
                <a:extLst>
                  <a:ext uri="{FF2B5EF4-FFF2-40B4-BE49-F238E27FC236}">
                    <a16:creationId xmlns:a16="http://schemas.microsoft.com/office/drawing/2014/main" id="{0026A75E-CC2E-CE3B-ACB0-DA4F039D7EAD}"/>
                  </a:ext>
                </a:extLst>
              </p:cNvPr>
              <p:cNvSpPr/>
              <p:nvPr/>
            </p:nvSpPr>
            <p:spPr>
              <a:xfrm>
                <a:off x="180031" y="688383"/>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0676A56-F047-954A-196B-39B2A2517D9C}"/>
                  </a:ext>
                </a:extLst>
              </p:cNvPr>
              <p:cNvSpPr/>
              <p:nvPr/>
            </p:nvSpPr>
            <p:spPr>
              <a:xfrm>
                <a:off x="131930" y="818495"/>
                <a:ext cx="233766" cy="196794"/>
              </a:xfrm>
              <a:custGeom>
                <a:avLst/>
                <a:gdLst>
                  <a:gd name="connsiteX0" fmla="*/ 0 w 233766"/>
                  <a:gd name="connsiteY0" fmla="*/ 146399 h 196794"/>
                  <a:gd name="connsiteX1" fmla="*/ 116110 w 233766"/>
                  <a:gd name="connsiteY1" fmla="*/ 0 h 196794"/>
                  <a:gd name="connsiteX2" fmla="*/ 233744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0"/>
                    </a:cubicBezTo>
                    <a:cubicBezTo>
                      <a:pt x="232981" y="161258"/>
                      <a:pt x="177546" y="196024"/>
                      <a:pt x="119063" y="196787"/>
                    </a:cubicBezTo>
                    <a:cubicBezTo>
                      <a:pt x="36195" y="197548"/>
                      <a:pt x="0" y="146494"/>
                      <a:pt x="0" y="146494"/>
                    </a:cubicBezTo>
                    <a:close/>
                  </a:path>
                </a:pathLst>
              </a:custGeom>
              <a:grpFill/>
              <a:ln w="0"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6B312070-7ABB-140C-D837-30BB74C491FB}"/>
                </a:ext>
              </a:extLst>
            </p:cNvPr>
            <p:cNvGrpSpPr/>
            <p:nvPr userDrawn="1"/>
          </p:nvGrpSpPr>
          <p:grpSpPr>
            <a:xfrm>
              <a:off x="505434" y="428410"/>
              <a:ext cx="455935" cy="588403"/>
              <a:chOff x="476593" y="428410"/>
              <a:chExt cx="455935" cy="588403"/>
            </a:xfrm>
          </p:grpSpPr>
          <p:grpSp>
            <p:nvGrpSpPr>
              <p:cNvPr id="54" name="Graphic 31">
                <a:extLst>
                  <a:ext uri="{FF2B5EF4-FFF2-40B4-BE49-F238E27FC236}">
                    <a16:creationId xmlns:a16="http://schemas.microsoft.com/office/drawing/2014/main" id="{E6C3A8E3-EF15-84CE-5D33-9273CB7EAFDF}"/>
                  </a:ext>
                </a:extLst>
              </p:cNvPr>
              <p:cNvGrpSpPr/>
              <p:nvPr/>
            </p:nvGrpSpPr>
            <p:grpSpPr>
              <a:xfrm>
                <a:off x="698762" y="689241"/>
                <a:ext cx="233766" cy="327001"/>
                <a:chOff x="698762" y="689241"/>
                <a:chExt cx="233766" cy="327001"/>
              </a:xfrm>
              <a:solidFill>
                <a:schemeClr val="tx2"/>
              </a:solidFill>
            </p:grpSpPr>
            <p:sp>
              <p:nvSpPr>
                <p:cNvPr id="59" name="Freeform: Shape 58">
                  <a:extLst>
                    <a:ext uri="{FF2B5EF4-FFF2-40B4-BE49-F238E27FC236}">
                      <a16:creationId xmlns:a16="http://schemas.microsoft.com/office/drawing/2014/main" id="{0AA2F3DC-7AC4-E6ED-8705-9010CDDCF481}"/>
                    </a:ext>
                  </a:extLst>
                </p:cNvPr>
                <p:cNvSpPr/>
                <p:nvPr/>
              </p:nvSpPr>
              <p:spPr>
                <a:xfrm>
                  <a:off x="746864" y="689241"/>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4D6D4111-24F1-68B4-3680-5C7EC9389DD4}"/>
                    </a:ext>
                  </a:extLst>
                </p:cNvPr>
                <p:cNvSpPr/>
                <p:nvPr/>
              </p:nvSpPr>
              <p:spPr>
                <a:xfrm>
                  <a:off x="698762" y="819447"/>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B1AC70C-BF12-03B9-CCF5-06CF0E20A36D}"/>
                  </a:ext>
                </a:extLst>
              </p:cNvPr>
              <p:cNvSpPr/>
              <p:nvPr/>
            </p:nvSpPr>
            <p:spPr>
              <a:xfrm>
                <a:off x="476593" y="428410"/>
                <a:ext cx="250126" cy="225552"/>
              </a:xfrm>
              <a:custGeom>
                <a:avLst/>
                <a:gdLst>
                  <a:gd name="connsiteX0" fmla="*/ 0 w 713708"/>
                  <a:gd name="connsiteY0" fmla="*/ 16574 h 225552"/>
                  <a:gd name="connsiteX1" fmla="*/ 0 w 713708"/>
                  <a:gd name="connsiteY1" fmla="*/ 159925 h 225552"/>
                  <a:gd name="connsiteX2" fmla="*/ 14669 w 713708"/>
                  <a:gd name="connsiteY2" fmla="*/ 176498 h 225552"/>
                  <a:gd name="connsiteX3" fmla="*/ 103346 w 713708"/>
                  <a:gd name="connsiteY3" fmla="*/ 176498 h 225552"/>
                  <a:gd name="connsiteX4" fmla="*/ 129635 w 713708"/>
                  <a:gd name="connsiteY4" fmla="*/ 225552 h 225552"/>
                  <a:gd name="connsiteX5" fmla="*/ 154400 w 713708"/>
                  <a:gd name="connsiteY5" fmla="*/ 176498 h 225552"/>
                  <a:gd name="connsiteX6" fmla="*/ 235458 w 713708"/>
                  <a:gd name="connsiteY6" fmla="*/ 176498 h 225552"/>
                  <a:gd name="connsiteX7" fmla="*/ 250126 w 713708"/>
                  <a:gd name="connsiteY7" fmla="*/ 159925 h 225552"/>
                  <a:gd name="connsiteX8" fmla="*/ 250126 w 713708"/>
                  <a:gd name="connsiteY8" fmla="*/ 136017 h 225552"/>
                  <a:gd name="connsiteX9" fmla="*/ 713708 w 713708"/>
                  <a:gd name="connsiteY9" fmla="*/ 224885 h 225552"/>
                  <a:gd name="connsiteX10" fmla="*/ 250126 w 713708"/>
                  <a:gd name="connsiteY10" fmla="*/ 90964 h 225552"/>
                  <a:gd name="connsiteX11" fmla="*/ 250126 w 713708"/>
                  <a:gd name="connsiteY11" fmla="*/ 16574 h 225552"/>
                  <a:gd name="connsiteX12" fmla="*/ 235458 w 713708"/>
                  <a:gd name="connsiteY12" fmla="*/ 0 h 225552"/>
                  <a:gd name="connsiteX13" fmla="*/ 14669 w 713708"/>
                  <a:gd name="connsiteY13" fmla="*/ 0 h 225552"/>
                  <a:gd name="connsiteX14" fmla="*/ 0 w 713708"/>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146000 w 250126"/>
                  <a:gd name="connsiteY9" fmla="*/ 94875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41250 w 250126"/>
                  <a:gd name="connsiteY9" fmla="*/ 125831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50126 w 250126"/>
                  <a:gd name="connsiteY9" fmla="*/ 90964 h 225552"/>
                  <a:gd name="connsiteX10" fmla="*/ 250126 w 250126"/>
                  <a:gd name="connsiteY10" fmla="*/ 16574 h 225552"/>
                  <a:gd name="connsiteX11" fmla="*/ 235458 w 250126"/>
                  <a:gd name="connsiteY11" fmla="*/ 0 h 225552"/>
                  <a:gd name="connsiteX12" fmla="*/ 14669 w 250126"/>
                  <a:gd name="connsiteY12" fmla="*/ 0 h 225552"/>
                  <a:gd name="connsiteX13" fmla="*/ 0 w 250126"/>
                  <a:gd name="connsiteY13"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126" h="225552">
                    <a:moveTo>
                      <a:pt x="0" y="16574"/>
                    </a:moveTo>
                    <a:lnTo>
                      <a:pt x="0" y="159925"/>
                    </a:lnTo>
                    <a:cubicBezTo>
                      <a:pt x="0" y="168974"/>
                      <a:pt x="6572" y="176498"/>
                      <a:pt x="14669" y="176498"/>
                    </a:cubicBezTo>
                    <a:lnTo>
                      <a:pt x="103346" y="176498"/>
                    </a:lnTo>
                    <a:lnTo>
                      <a:pt x="129635" y="225552"/>
                    </a:lnTo>
                    <a:lnTo>
                      <a:pt x="154400" y="176498"/>
                    </a:lnTo>
                    <a:lnTo>
                      <a:pt x="235458" y="176498"/>
                    </a:lnTo>
                    <a:cubicBezTo>
                      <a:pt x="243554" y="176498"/>
                      <a:pt x="250126" y="169069"/>
                      <a:pt x="250126" y="159925"/>
                    </a:cubicBezTo>
                    <a:lnTo>
                      <a:pt x="250126" y="136017"/>
                    </a:lnTo>
                    <a:lnTo>
                      <a:pt x="250126" y="90964"/>
                    </a:lnTo>
                    <a:lnTo>
                      <a:pt x="250126" y="16574"/>
                    </a:lnTo>
                    <a:cubicBezTo>
                      <a:pt x="250126" y="7429"/>
                      <a:pt x="243554" y="0"/>
                      <a:pt x="235458" y="0"/>
                    </a:cubicBezTo>
                    <a:lnTo>
                      <a:pt x="14669" y="0"/>
                    </a:lnTo>
                    <a:cubicBezTo>
                      <a:pt x="6572" y="0"/>
                      <a:pt x="0" y="7429"/>
                      <a:pt x="0" y="16574"/>
                    </a:cubicBezTo>
                    <a:close/>
                  </a:path>
                </a:pathLst>
              </a:custGeom>
              <a:solidFill>
                <a:srgbClr val="FFFFEF"/>
              </a:solidFill>
              <a:ln w="0" cap="flat">
                <a:noFill/>
                <a:prstDash val="solid"/>
                <a:miter/>
              </a:ln>
            </p:spPr>
            <p:txBody>
              <a:bodyPr rtlCol="0" anchor="ctr"/>
              <a:lstStyle/>
              <a:p>
                <a:endParaRPr lang="en-GB"/>
              </a:p>
            </p:txBody>
          </p:sp>
          <p:grpSp>
            <p:nvGrpSpPr>
              <p:cNvPr id="56" name="Graphic 31">
                <a:extLst>
                  <a:ext uri="{FF2B5EF4-FFF2-40B4-BE49-F238E27FC236}">
                    <a16:creationId xmlns:a16="http://schemas.microsoft.com/office/drawing/2014/main" id="{6BE211E5-4602-7FFB-CA04-1FC5F942B786}"/>
                  </a:ext>
                </a:extLst>
              </p:cNvPr>
              <p:cNvGrpSpPr/>
              <p:nvPr/>
            </p:nvGrpSpPr>
            <p:grpSpPr>
              <a:xfrm>
                <a:off x="486450" y="689812"/>
                <a:ext cx="233766" cy="327001"/>
                <a:chOff x="486450" y="689812"/>
                <a:chExt cx="233766" cy="327001"/>
              </a:xfrm>
              <a:solidFill>
                <a:srgbClr val="FFFFEF"/>
              </a:solidFill>
            </p:grpSpPr>
            <p:sp>
              <p:nvSpPr>
                <p:cNvPr id="57" name="Freeform: Shape 56">
                  <a:extLst>
                    <a:ext uri="{FF2B5EF4-FFF2-40B4-BE49-F238E27FC236}">
                      <a16:creationId xmlns:a16="http://schemas.microsoft.com/office/drawing/2014/main" id="{549E02A1-106E-9D26-97C8-752D31770500}"/>
                    </a:ext>
                  </a:extLst>
                </p:cNvPr>
                <p:cNvSpPr/>
                <p:nvPr/>
              </p:nvSpPr>
              <p:spPr>
                <a:xfrm>
                  <a:off x="534647" y="689812"/>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solidFill>
                  <a:srgbClr val="FFFFE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C2CF889-541B-BAAB-38EE-B9F55830F7BF}"/>
                    </a:ext>
                  </a:extLst>
                </p:cNvPr>
                <p:cNvSpPr/>
                <p:nvPr/>
              </p:nvSpPr>
              <p:spPr>
                <a:xfrm>
                  <a:off x="486450" y="820019"/>
                  <a:ext cx="233766" cy="196794"/>
                </a:xfrm>
                <a:custGeom>
                  <a:avLst/>
                  <a:gdLst>
                    <a:gd name="connsiteX0" fmla="*/ 0 w 233766"/>
                    <a:gd name="connsiteY0" fmla="*/ 146399 h 196794"/>
                    <a:gd name="connsiteX1" fmla="*/ 116110 w 233766"/>
                    <a:gd name="connsiteY1" fmla="*/ 0 h 196794"/>
                    <a:gd name="connsiteX2" fmla="*/ 233743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3" y="144970"/>
                      </a:cubicBezTo>
                      <a:cubicBezTo>
                        <a:pt x="232981" y="161258"/>
                        <a:pt x="177546" y="196024"/>
                        <a:pt x="119063" y="196787"/>
                      </a:cubicBezTo>
                      <a:cubicBezTo>
                        <a:pt x="36195" y="197548"/>
                        <a:pt x="0" y="146494"/>
                        <a:pt x="0" y="146494"/>
                      </a:cubicBezTo>
                      <a:close/>
                    </a:path>
                  </a:pathLst>
                </a:custGeom>
                <a:solidFill>
                  <a:srgbClr val="FFFFEF"/>
                </a:solidFill>
                <a:ln w="0" cap="flat">
                  <a:noFill/>
                  <a:prstDash val="solid"/>
                  <a:miter/>
                </a:ln>
              </p:spPr>
              <p:txBody>
                <a:bodyPr rtlCol="0" anchor="ctr"/>
                <a:lstStyle/>
                <a:p>
                  <a:endParaRPr lang="en-GB"/>
                </a:p>
              </p:txBody>
            </p:sp>
          </p:grpSp>
        </p:grpSp>
        <p:grpSp>
          <p:nvGrpSpPr>
            <p:cNvPr id="12" name="Group 11">
              <a:extLst>
                <a:ext uri="{FF2B5EF4-FFF2-40B4-BE49-F238E27FC236}">
                  <a16:creationId xmlns:a16="http://schemas.microsoft.com/office/drawing/2014/main" id="{0A01B370-60DA-C292-04BC-DE5FD0547EF3}"/>
                </a:ext>
              </a:extLst>
            </p:cNvPr>
            <p:cNvGrpSpPr/>
            <p:nvPr userDrawn="1"/>
          </p:nvGrpSpPr>
          <p:grpSpPr>
            <a:xfrm>
              <a:off x="1109898" y="428256"/>
              <a:ext cx="838699" cy="592557"/>
              <a:chOff x="1052235" y="428256"/>
              <a:chExt cx="838699" cy="592557"/>
            </a:xfrm>
          </p:grpSpPr>
          <p:grpSp>
            <p:nvGrpSpPr>
              <p:cNvPr id="15" name="Group 14">
                <a:extLst>
                  <a:ext uri="{FF2B5EF4-FFF2-40B4-BE49-F238E27FC236}">
                    <a16:creationId xmlns:a16="http://schemas.microsoft.com/office/drawing/2014/main" id="{DD6E6008-2811-D7C1-099B-CC79CA360E36}"/>
                  </a:ext>
                </a:extLst>
              </p:cNvPr>
              <p:cNvGrpSpPr/>
              <p:nvPr userDrawn="1"/>
            </p:nvGrpSpPr>
            <p:grpSpPr>
              <a:xfrm>
                <a:off x="1052235" y="693241"/>
                <a:ext cx="233766" cy="326905"/>
                <a:chOff x="1052235" y="693241"/>
                <a:chExt cx="233766" cy="326905"/>
              </a:xfrm>
              <a:solidFill>
                <a:schemeClr val="tx2"/>
              </a:solidFill>
            </p:grpSpPr>
            <p:sp>
              <p:nvSpPr>
                <p:cNvPr id="52" name="Freeform: Shape 51">
                  <a:extLst>
                    <a:ext uri="{FF2B5EF4-FFF2-40B4-BE49-F238E27FC236}">
                      <a16:creationId xmlns:a16="http://schemas.microsoft.com/office/drawing/2014/main" id="{37CE88E5-2D4F-5AA2-5DF2-699D5BCAD888}"/>
                    </a:ext>
                  </a:extLst>
                </p:cNvPr>
                <p:cNvSpPr/>
                <p:nvPr/>
              </p:nvSpPr>
              <p:spPr>
                <a:xfrm>
                  <a:off x="1100336"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EDA0BAF-BDAB-AE5A-EB1C-0465BA6F9E52}"/>
                    </a:ext>
                  </a:extLst>
                </p:cNvPr>
                <p:cNvSpPr/>
                <p:nvPr/>
              </p:nvSpPr>
              <p:spPr>
                <a:xfrm>
                  <a:off x="1052235"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4D49B5BB-A9B2-07DA-09D1-573AF12032BB}"/>
                  </a:ext>
                </a:extLst>
              </p:cNvPr>
              <p:cNvGrpSpPr/>
              <p:nvPr userDrawn="1"/>
            </p:nvGrpSpPr>
            <p:grpSpPr>
              <a:xfrm>
                <a:off x="1260832" y="693241"/>
                <a:ext cx="233766" cy="326905"/>
                <a:chOff x="1260832" y="693241"/>
                <a:chExt cx="233766" cy="326905"/>
              </a:xfrm>
              <a:solidFill>
                <a:schemeClr val="tx2"/>
              </a:solidFill>
            </p:grpSpPr>
            <p:sp>
              <p:nvSpPr>
                <p:cNvPr id="50" name="Freeform: Shape 49">
                  <a:extLst>
                    <a:ext uri="{FF2B5EF4-FFF2-40B4-BE49-F238E27FC236}">
                      <a16:creationId xmlns:a16="http://schemas.microsoft.com/office/drawing/2014/main" id="{7795B81D-F979-0164-38FC-487645157BBD}"/>
                    </a:ext>
                  </a:extLst>
                </p:cNvPr>
                <p:cNvSpPr/>
                <p:nvPr/>
              </p:nvSpPr>
              <p:spPr>
                <a:xfrm>
                  <a:off x="1308934" y="693241"/>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B31792B-D108-707F-1E52-9666B21970D9}"/>
                    </a:ext>
                  </a:extLst>
                </p:cNvPr>
                <p:cNvSpPr/>
                <p:nvPr/>
              </p:nvSpPr>
              <p:spPr>
                <a:xfrm>
                  <a:off x="1260832"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28124A77-9226-2CBC-64A3-94504B9F94DA}"/>
                  </a:ext>
                </a:extLst>
              </p:cNvPr>
              <p:cNvGrpSpPr/>
              <p:nvPr userDrawn="1"/>
            </p:nvGrpSpPr>
            <p:grpSpPr>
              <a:xfrm>
                <a:off x="1657168" y="693813"/>
                <a:ext cx="233766" cy="327000"/>
                <a:chOff x="1657168" y="693813"/>
                <a:chExt cx="233766" cy="327000"/>
              </a:xfrm>
              <a:solidFill>
                <a:schemeClr val="tx2"/>
              </a:solidFill>
            </p:grpSpPr>
            <p:sp>
              <p:nvSpPr>
                <p:cNvPr id="42" name="Freeform: Shape 41">
                  <a:extLst>
                    <a:ext uri="{FF2B5EF4-FFF2-40B4-BE49-F238E27FC236}">
                      <a16:creationId xmlns:a16="http://schemas.microsoft.com/office/drawing/2014/main" id="{E88C5198-3A91-0BD3-70D3-5C9119AAB92C}"/>
                    </a:ext>
                  </a:extLst>
                </p:cNvPr>
                <p:cNvSpPr/>
                <p:nvPr/>
              </p:nvSpPr>
              <p:spPr>
                <a:xfrm>
                  <a:off x="1705269" y="693813"/>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FB3F9BC-E128-95C7-0001-EA365FCF2B93}"/>
                    </a:ext>
                  </a:extLst>
                </p:cNvPr>
                <p:cNvSpPr/>
                <p:nvPr/>
              </p:nvSpPr>
              <p:spPr>
                <a:xfrm>
                  <a:off x="1657168" y="824019"/>
                  <a:ext cx="233766" cy="196794"/>
                </a:xfrm>
                <a:custGeom>
                  <a:avLst/>
                  <a:gdLst>
                    <a:gd name="connsiteX0" fmla="*/ 0 w 233766"/>
                    <a:gd name="connsiteY0" fmla="*/ 146399 h 196794"/>
                    <a:gd name="connsiteX1" fmla="*/ 116110 w 233766"/>
                    <a:gd name="connsiteY1" fmla="*/ 0 h 196794"/>
                    <a:gd name="connsiteX2" fmla="*/ 233743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3"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23" name="Freeform: Shape 22">
                <a:extLst>
                  <a:ext uri="{FF2B5EF4-FFF2-40B4-BE49-F238E27FC236}">
                    <a16:creationId xmlns:a16="http://schemas.microsoft.com/office/drawing/2014/main" id="{165B6E88-BD0C-DD9B-9A78-4AAC6764A40C}"/>
                  </a:ext>
                </a:extLst>
              </p:cNvPr>
              <p:cNvSpPr/>
              <p:nvPr/>
            </p:nvSpPr>
            <p:spPr>
              <a:xfrm>
                <a:off x="1455143" y="428256"/>
                <a:ext cx="250126" cy="225552"/>
              </a:xfrm>
              <a:custGeom>
                <a:avLst/>
                <a:gdLst>
                  <a:gd name="connsiteX0" fmla="*/ 0 w 250126"/>
                  <a:gd name="connsiteY0" fmla="*/ 16574 h 225552"/>
                  <a:gd name="connsiteX1" fmla="*/ 0 w 250126"/>
                  <a:gd name="connsiteY1" fmla="*/ 159925 h 225552"/>
                  <a:gd name="connsiteX2" fmla="*/ 14668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6574 h 225552"/>
                  <a:gd name="connsiteX9" fmla="*/ 235553 w 250126"/>
                  <a:gd name="connsiteY9" fmla="*/ 0 h 225552"/>
                  <a:gd name="connsiteX10" fmla="*/ 14764 w 250126"/>
                  <a:gd name="connsiteY10" fmla="*/ 0 h 225552"/>
                  <a:gd name="connsiteX11" fmla="*/ 95 w 250126"/>
                  <a:gd name="connsiteY11"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126" h="225552">
                    <a:moveTo>
                      <a:pt x="0" y="16574"/>
                    </a:moveTo>
                    <a:lnTo>
                      <a:pt x="0" y="159925"/>
                    </a:lnTo>
                    <a:cubicBezTo>
                      <a:pt x="0" y="168974"/>
                      <a:pt x="6572" y="176498"/>
                      <a:pt x="14668" y="176498"/>
                    </a:cubicBezTo>
                    <a:lnTo>
                      <a:pt x="103346" y="176498"/>
                    </a:lnTo>
                    <a:cubicBezTo>
                      <a:pt x="103346" y="176498"/>
                      <a:pt x="129635" y="225552"/>
                      <a:pt x="129635" y="225552"/>
                    </a:cubicBezTo>
                    <a:lnTo>
                      <a:pt x="154400" y="176498"/>
                    </a:lnTo>
                    <a:lnTo>
                      <a:pt x="235458" y="176498"/>
                    </a:lnTo>
                    <a:cubicBezTo>
                      <a:pt x="243554" y="176498"/>
                      <a:pt x="250126" y="169069"/>
                      <a:pt x="250126" y="159925"/>
                    </a:cubicBezTo>
                    <a:lnTo>
                      <a:pt x="250126" y="16574"/>
                    </a:lnTo>
                    <a:cubicBezTo>
                      <a:pt x="250126" y="7429"/>
                      <a:pt x="243554" y="0"/>
                      <a:pt x="235553" y="0"/>
                    </a:cubicBezTo>
                    <a:lnTo>
                      <a:pt x="14764" y="0"/>
                    </a:lnTo>
                    <a:cubicBezTo>
                      <a:pt x="6667" y="0"/>
                      <a:pt x="95" y="7429"/>
                      <a:pt x="95" y="16574"/>
                    </a:cubicBezTo>
                    <a:close/>
                  </a:path>
                </a:pathLst>
              </a:custGeom>
              <a:solidFill>
                <a:srgbClr val="FFFFEF"/>
              </a:solidFill>
              <a:ln w="0" cap="flat">
                <a:noFill/>
                <a:prstDash val="solid"/>
                <a:miter/>
              </a:ln>
            </p:spPr>
            <p:txBody>
              <a:bodyPr rtlCol="0" anchor="ctr"/>
              <a:lstStyle/>
              <a:p>
                <a:endParaRPr lang="en-GB"/>
              </a:p>
            </p:txBody>
          </p:sp>
          <p:grpSp>
            <p:nvGrpSpPr>
              <p:cNvPr id="33" name="Group 32">
                <a:extLst>
                  <a:ext uri="{FF2B5EF4-FFF2-40B4-BE49-F238E27FC236}">
                    <a16:creationId xmlns:a16="http://schemas.microsoft.com/office/drawing/2014/main" id="{C505D1E7-0DFE-803F-1E9D-4CFCC20092A9}"/>
                  </a:ext>
                </a:extLst>
              </p:cNvPr>
              <p:cNvGrpSpPr/>
              <p:nvPr userDrawn="1"/>
            </p:nvGrpSpPr>
            <p:grpSpPr>
              <a:xfrm>
                <a:off x="1463620" y="693241"/>
                <a:ext cx="233766" cy="326905"/>
                <a:chOff x="1463620" y="693241"/>
                <a:chExt cx="233766" cy="326905"/>
              </a:xfrm>
              <a:solidFill>
                <a:schemeClr val="bg1"/>
              </a:solidFill>
            </p:grpSpPr>
            <p:sp>
              <p:nvSpPr>
                <p:cNvPr id="40" name="Freeform: Shape 39">
                  <a:extLst>
                    <a:ext uri="{FF2B5EF4-FFF2-40B4-BE49-F238E27FC236}">
                      <a16:creationId xmlns:a16="http://schemas.microsoft.com/office/drawing/2014/main" id="{7E576ECB-4F57-787F-6050-9F3099EE2511}"/>
                    </a:ext>
                  </a:extLst>
                </p:cNvPr>
                <p:cNvSpPr/>
                <p:nvPr/>
              </p:nvSpPr>
              <p:spPr>
                <a:xfrm>
                  <a:off x="1511721"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46749-CE74-5693-10A1-B326E377FBD2}"/>
                    </a:ext>
                  </a:extLst>
                </p:cNvPr>
                <p:cNvSpPr/>
                <p:nvPr/>
              </p:nvSpPr>
              <p:spPr>
                <a:xfrm>
                  <a:off x="1463620"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cxnSp>
          <p:nvCxnSpPr>
            <p:cNvPr id="13" name="Straight Arrow Connector 12">
              <a:extLst>
                <a:ext uri="{FF2B5EF4-FFF2-40B4-BE49-F238E27FC236}">
                  <a16:creationId xmlns:a16="http://schemas.microsoft.com/office/drawing/2014/main" id="{42B506F2-A6AE-178D-411B-1429F3967D65}"/>
                </a:ext>
              </a:extLst>
            </p:cNvPr>
            <p:cNvCxnSpPr>
              <a:cxnSpLocks/>
            </p:cNvCxnSpPr>
            <p:nvPr userDrawn="1"/>
          </p:nvCxnSpPr>
          <p:spPr>
            <a:xfrm>
              <a:off x="394537"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1BA5DF-109A-DAB5-32C3-B3C4880DED80}"/>
                </a:ext>
              </a:extLst>
            </p:cNvPr>
            <p:cNvCxnSpPr>
              <a:cxnSpLocks/>
            </p:cNvCxnSpPr>
            <p:nvPr userDrawn="1"/>
          </p:nvCxnSpPr>
          <p:spPr>
            <a:xfrm>
              <a:off x="999001"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63CCDDC-0DD6-B8AF-4AE9-DE7F0853EADD}"/>
              </a:ext>
            </a:extLst>
          </p:cNvPr>
          <p:cNvGrpSpPr/>
          <p:nvPr userDrawn="1"/>
        </p:nvGrpSpPr>
        <p:grpSpPr>
          <a:xfrm>
            <a:off x="10558287" y="5234841"/>
            <a:ext cx="1633713" cy="1143000"/>
            <a:chOff x="10558287" y="5234841"/>
            <a:chExt cx="1633713" cy="1143000"/>
          </a:xfrm>
        </p:grpSpPr>
        <p:pic>
          <p:nvPicPr>
            <p:cNvPr id="44" name="Graphic 43">
              <a:extLst>
                <a:ext uri="{FF2B5EF4-FFF2-40B4-BE49-F238E27FC236}">
                  <a16:creationId xmlns:a16="http://schemas.microsoft.com/office/drawing/2014/main" id="{65B121E3-3715-A987-F6D4-70B531736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45" name="TextBox 44">
              <a:extLst>
                <a:ext uri="{FF2B5EF4-FFF2-40B4-BE49-F238E27FC236}">
                  <a16:creationId xmlns:a16="http://schemas.microsoft.com/office/drawing/2014/main" id="{FCD1C01B-6823-BA8E-C313-35D47FC01A4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465679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acy - Talk Token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Talk Tokens: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5" name="Group 44">
            <a:extLst>
              <a:ext uri="{FF2B5EF4-FFF2-40B4-BE49-F238E27FC236}">
                <a16:creationId xmlns:a16="http://schemas.microsoft.com/office/drawing/2014/main" id="{1B852706-7CA4-A98D-E2B2-2C38D5F07BD2}"/>
              </a:ext>
            </a:extLst>
          </p:cNvPr>
          <p:cNvGrpSpPr/>
          <p:nvPr userDrawn="1"/>
        </p:nvGrpSpPr>
        <p:grpSpPr>
          <a:xfrm>
            <a:off x="476593" y="475644"/>
            <a:ext cx="384663" cy="537813"/>
            <a:chOff x="907187" y="683690"/>
            <a:chExt cx="297787" cy="416348"/>
          </a:xfrm>
          <a:solidFill>
            <a:schemeClr val="bg1"/>
          </a:solidFill>
        </p:grpSpPr>
        <p:sp>
          <p:nvSpPr>
            <p:cNvPr id="46" name="Freeform: Shape 45">
              <a:extLst>
                <a:ext uri="{FF2B5EF4-FFF2-40B4-BE49-F238E27FC236}">
                  <a16:creationId xmlns:a16="http://schemas.microsoft.com/office/drawing/2014/main" id="{C333FE2C-A574-6108-C858-5E945FA188EC}"/>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C5667AF-6967-485A-56C6-55ADB3D76355}"/>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71B922C0-98FA-6422-E597-4BED86A1C337}"/>
              </a:ext>
            </a:extLst>
          </p:cNvPr>
          <p:cNvGrpSpPr/>
          <p:nvPr userDrawn="1"/>
        </p:nvGrpSpPr>
        <p:grpSpPr>
          <a:xfrm>
            <a:off x="873479" y="480599"/>
            <a:ext cx="852717" cy="418262"/>
            <a:chOff x="815550" y="459579"/>
            <a:chExt cx="852717" cy="418262"/>
          </a:xfrm>
        </p:grpSpPr>
        <p:grpSp>
          <p:nvGrpSpPr>
            <p:cNvPr id="71" name="Group 70">
              <a:extLst>
                <a:ext uri="{FF2B5EF4-FFF2-40B4-BE49-F238E27FC236}">
                  <a16:creationId xmlns:a16="http://schemas.microsoft.com/office/drawing/2014/main" id="{51A58577-5867-436A-94A9-93069EC5594F}"/>
                </a:ext>
              </a:extLst>
            </p:cNvPr>
            <p:cNvGrpSpPr/>
            <p:nvPr userDrawn="1"/>
          </p:nvGrpSpPr>
          <p:grpSpPr>
            <a:xfrm>
              <a:off x="973513" y="459579"/>
              <a:ext cx="694754" cy="418262"/>
              <a:chOff x="973513" y="490524"/>
              <a:chExt cx="694754" cy="418262"/>
            </a:xfrm>
          </p:grpSpPr>
          <p:sp>
            <p:nvSpPr>
              <p:cNvPr id="34" name="Freeform: Shape 33">
                <a:extLst>
                  <a:ext uri="{FF2B5EF4-FFF2-40B4-BE49-F238E27FC236}">
                    <a16:creationId xmlns:a16="http://schemas.microsoft.com/office/drawing/2014/main" id="{685BE5A1-83DC-C72E-1C87-65AE86128CE6}"/>
                  </a:ext>
                </a:extLst>
              </p:cNvPr>
              <p:cNvSpPr/>
              <p:nvPr userDrawn="1"/>
            </p:nvSpPr>
            <p:spPr>
              <a:xfrm>
                <a:off x="973513" y="490524"/>
                <a:ext cx="694754" cy="418262"/>
              </a:xfrm>
              <a:custGeom>
                <a:avLst/>
                <a:gdLst>
                  <a:gd name="connsiteX0" fmla="*/ 694754 w 694753"/>
                  <a:gd name="connsiteY0" fmla="*/ 45911 h 624554"/>
                  <a:gd name="connsiteX1" fmla="*/ 694754 w 694753"/>
                  <a:gd name="connsiteY1" fmla="*/ 444151 h 624554"/>
                  <a:gd name="connsiteX2" fmla="*/ 654082 w 694753"/>
                  <a:gd name="connsiteY2" fmla="*/ 490061 h 624554"/>
                  <a:gd name="connsiteX3" fmla="*/ 264509 w 694753"/>
                  <a:gd name="connsiteY3" fmla="*/ 490061 h 624554"/>
                  <a:gd name="connsiteX4" fmla="*/ 125254 w 694753"/>
                  <a:gd name="connsiteY4" fmla="*/ 624554 h 624554"/>
                  <a:gd name="connsiteX5" fmla="*/ 151448 w 694753"/>
                  <a:gd name="connsiteY5" fmla="*/ 490061 h 624554"/>
                  <a:gd name="connsiteX6" fmla="*/ 40672 w 694753"/>
                  <a:gd name="connsiteY6" fmla="*/ 490061 h 624554"/>
                  <a:gd name="connsiteX7" fmla="*/ 0 w 694753"/>
                  <a:gd name="connsiteY7" fmla="*/ 444151 h 624554"/>
                  <a:gd name="connsiteX8" fmla="*/ 0 w 694753"/>
                  <a:gd name="connsiteY8" fmla="*/ 45911 h 624554"/>
                  <a:gd name="connsiteX9" fmla="*/ 40672 w 694753"/>
                  <a:gd name="connsiteY9" fmla="*/ 0 h 624554"/>
                  <a:gd name="connsiteX10" fmla="*/ 654082 w 694753"/>
                  <a:gd name="connsiteY10" fmla="*/ 0 h 624554"/>
                  <a:gd name="connsiteX11" fmla="*/ 694754 w 694753"/>
                  <a:gd name="connsiteY11" fmla="*/ 45911 h 624554"/>
                  <a:gd name="connsiteX0" fmla="*/ 694754 w 694754"/>
                  <a:gd name="connsiteY0" fmla="*/ 45911 h 490061"/>
                  <a:gd name="connsiteX1" fmla="*/ 694754 w 694754"/>
                  <a:gd name="connsiteY1" fmla="*/ 444151 h 490061"/>
                  <a:gd name="connsiteX2" fmla="*/ 654082 w 694754"/>
                  <a:gd name="connsiteY2" fmla="*/ 490061 h 490061"/>
                  <a:gd name="connsiteX3" fmla="*/ 264509 w 694754"/>
                  <a:gd name="connsiteY3" fmla="*/ 490061 h 490061"/>
                  <a:gd name="connsiteX4" fmla="*/ 151448 w 694754"/>
                  <a:gd name="connsiteY4" fmla="*/ 490061 h 490061"/>
                  <a:gd name="connsiteX5" fmla="*/ 40672 w 694754"/>
                  <a:gd name="connsiteY5" fmla="*/ 490061 h 490061"/>
                  <a:gd name="connsiteX6" fmla="*/ 0 w 694754"/>
                  <a:gd name="connsiteY6" fmla="*/ 444151 h 490061"/>
                  <a:gd name="connsiteX7" fmla="*/ 0 w 694754"/>
                  <a:gd name="connsiteY7" fmla="*/ 45911 h 490061"/>
                  <a:gd name="connsiteX8" fmla="*/ 40672 w 694754"/>
                  <a:gd name="connsiteY8" fmla="*/ 0 h 490061"/>
                  <a:gd name="connsiteX9" fmla="*/ 654082 w 694754"/>
                  <a:gd name="connsiteY9" fmla="*/ 0 h 490061"/>
                  <a:gd name="connsiteX10" fmla="*/ 694754 w 694754"/>
                  <a:gd name="connsiteY10" fmla="*/ 45911 h 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754" h="490061">
                    <a:moveTo>
                      <a:pt x="694754" y="45911"/>
                    </a:moveTo>
                    <a:lnTo>
                      <a:pt x="694754" y="444151"/>
                    </a:lnTo>
                    <a:cubicBezTo>
                      <a:pt x="694754" y="469392"/>
                      <a:pt x="676465" y="490061"/>
                      <a:pt x="654082" y="490061"/>
                    </a:cubicBezTo>
                    <a:lnTo>
                      <a:pt x="264509" y="490061"/>
                    </a:lnTo>
                    <a:lnTo>
                      <a:pt x="151448" y="490061"/>
                    </a:lnTo>
                    <a:lnTo>
                      <a:pt x="40672" y="490061"/>
                    </a:lnTo>
                    <a:cubicBezTo>
                      <a:pt x="18288" y="490061"/>
                      <a:pt x="0" y="469392"/>
                      <a:pt x="0" y="444151"/>
                    </a:cubicBezTo>
                    <a:lnTo>
                      <a:pt x="0" y="45911"/>
                    </a:lnTo>
                    <a:cubicBezTo>
                      <a:pt x="0" y="20669"/>
                      <a:pt x="18288" y="0"/>
                      <a:pt x="40672" y="0"/>
                    </a:cubicBezTo>
                    <a:lnTo>
                      <a:pt x="654082" y="0"/>
                    </a:lnTo>
                    <a:cubicBezTo>
                      <a:pt x="676465" y="0"/>
                      <a:pt x="694754" y="20669"/>
                      <a:pt x="694754" y="45911"/>
                    </a:cubicBezTo>
                    <a:close/>
                  </a:path>
                </a:pathLst>
              </a:custGeom>
              <a:solidFill>
                <a:srgbClr val="FFFFEF"/>
              </a:solidFill>
              <a:ln w="0" cap="flat">
                <a:noFill/>
                <a:prstDash val="solid"/>
                <a:miter/>
              </a:ln>
            </p:spPr>
            <p:txBody>
              <a:bodyPr rtlCol="0" anchor="ctr"/>
              <a:lstStyle/>
              <a:p>
                <a:endParaRPr lang="en-GB"/>
              </a:p>
            </p:txBody>
          </p:sp>
          <p:sp>
            <p:nvSpPr>
              <p:cNvPr id="68" name="Oval 67">
                <a:extLst>
                  <a:ext uri="{FF2B5EF4-FFF2-40B4-BE49-F238E27FC236}">
                    <a16:creationId xmlns:a16="http://schemas.microsoft.com/office/drawing/2014/main" id="{78335C8C-EAAE-80E7-F127-18488AA2B78F}"/>
                  </a:ext>
                </a:extLst>
              </p:cNvPr>
              <p:cNvSpPr/>
              <p:nvPr userDrawn="1"/>
            </p:nvSpPr>
            <p:spPr>
              <a:xfrm>
                <a:off x="1042552" y="623328"/>
                <a:ext cx="152551" cy="15255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DDF9CF5-DEBD-C86A-A88E-C112E0AC1E0C}"/>
                  </a:ext>
                </a:extLst>
              </p:cNvPr>
              <p:cNvSpPr/>
              <p:nvPr userDrawn="1"/>
            </p:nvSpPr>
            <p:spPr>
              <a:xfrm>
                <a:off x="1244614"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6E510C8-5F87-F292-FE91-E5F1D75EE5CD}"/>
                  </a:ext>
                </a:extLst>
              </p:cNvPr>
              <p:cNvSpPr/>
              <p:nvPr userDrawn="1"/>
            </p:nvSpPr>
            <p:spPr>
              <a:xfrm>
                <a:off x="1449782"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Isosceles Triangle 71">
              <a:extLst>
                <a:ext uri="{FF2B5EF4-FFF2-40B4-BE49-F238E27FC236}">
                  <a16:creationId xmlns:a16="http://schemas.microsoft.com/office/drawing/2014/main" id="{C5A9CDF8-11C5-2CDE-09FF-CE399A40DB3E}"/>
                </a:ext>
              </a:extLst>
            </p:cNvPr>
            <p:cNvSpPr/>
            <p:nvPr userDrawn="1"/>
          </p:nvSpPr>
          <p:spPr>
            <a:xfrm rot="16200000">
              <a:off x="851831" y="529089"/>
              <a:ext cx="92017" cy="164580"/>
            </a:xfrm>
            <a:prstGeom prst="triangle">
              <a:avLst>
                <a:gd name="adj" fmla="val 64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9B726E5-3FDF-231C-E948-535071FB7355}"/>
              </a:ext>
            </a:extLst>
          </p:cNvPr>
          <p:cNvGrpSpPr/>
          <p:nvPr userDrawn="1"/>
        </p:nvGrpSpPr>
        <p:grpSpPr>
          <a:xfrm>
            <a:off x="10558287" y="5234841"/>
            <a:ext cx="1633713" cy="1143000"/>
            <a:chOff x="10558287" y="5234841"/>
            <a:chExt cx="1633713" cy="1143000"/>
          </a:xfrm>
        </p:grpSpPr>
        <p:pic>
          <p:nvPicPr>
            <p:cNvPr id="15" name="Graphic 14">
              <a:extLst>
                <a:ext uri="{FF2B5EF4-FFF2-40B4-BE49-F238E27FC236}">
                  <a16:creationId xmlns:a16="http://schemas.microsoft.com/office/drawing/2014/main" id="{153E49B7-EB37-8A20-F132-87C2B60C1D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17" name="TextBox 16">
              <a:extLst>
                <a:ext uri="{FF2B5EF4-FFF2-40B4-BE49-F238E27FC236}">
                  <a16:creationId xmlns:a16="http://schemas.microsoft.com/office/drawing/2014/main" id="{79FDC8E1-7679-3765-2033-516AA1D97A6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3750877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acy - Choral Respons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456374"/>
            <a:ext cx="3300388" cy="534313"/>
          </a:xfrm>
          <a:prstGeom prst="rect">
            <a:avLst/>
          </a:prstGeom>
          <a:noFill/>
        </p:spPr>
        <p:txBody>
          <a:bodyPr wrap="square" rtlCol="0">
            <a:spAutoFit/>
          </a:bodyPr>
          <a:lstStyle/>
          <a:p>
            <a:pPr algn="l">
              <a:lnSpc>
                <a:spcPct val="130000"/>
              </a:lnSpc>
            </a:pPr>
            <a:r>
              <a:rPr lang="en-GB" sz="2400" b="1"/>
              <a:t>Choral Response: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74" name="Group 73">
            <a:extLst>
              <a:ext uri="{FF2B5EF4-FFF2-40B4-BE49-F238E27FC236}">
                <a16:creationId xmlns:a16="http://schemas.microsoft.com/office/drawing/2014/main" id="{F4CDCE26-A4C0-ADBC-838F-670618B9CDF1}"/>
              </a:ext>
            </a:extLst>
          </p:cNvPr>
          <p:cNvGrpSpPr/>
          <p:nvPr userDrawn="1"/>
        </p:nvGrpSpPr>
        <p:grpSpPr>
          <a:xfrm>
            <a:off x="230079" y="425511"/>
            <a:ext cx="1684505" cy="603602"/>
            <a:chOff x="243397" y="430932"/>
            <a:chExt cx="1640125" cy="587700"/>
          </a:xfrm>
        </p:grpSpPr>
        <p:grpSp>
          <p:nvGrpSpPr>
            <p:cNvPr id="66" name="Group 65">
              <a:extLst>
                <a:ext uri="{FF2B5EF4-FFF2-40B4-BE49-F238E27FC236}">
                  <a16:creationId xmlns:a16="http://schemas.microsoft.com/office/drawing/2014/main" id="{B37BF98B-2424-B877-F3BC-ADF4CC908C8D}"/>
                </a:ext>
              </a:extLst>
            </p:cNvPr>
            <p:cNvGrpSpPr/>
            <p:nvPr userDrawn="1"/>
          </p:nvGrpSpPr>
          <p:grpSpPr>
            <a:xfrm>
              <a:off x="360315" y="657816"/>
              <a:ext cx="1406289" cy="360816"/>
              <a:chOff x="247588" y="657816"/>
              <a:chExt cx="1406289" cy="360816"/>
            </a:xfrm>
          </p:grpSpPr>
          <p:grpSp>
            <p:nvGrpSpPr>
              <p:cNvPr id="41" name="Group 40">
                <a:extLst>
                  <a:ext uri="{FF2B5EF4-FFF2-40B4-BE49-F238E27FC236}">
                    <a16:creationId xmlns:a16="http://schemas.microsoft.com/office/drawing/2014/main" id="{CCECB7A4-CB4E-A54B-452A-219AF9963F67}"/>
                  </a:ext>
                </a:extLst>
              </p:cNvPr>
              <p:cNvGrpSpPr/>
              <p:nvPr userDrawn="1"/>
            </p:nvGrpSpPr>
            <p:grpSpPr>
              <a:xfrm>
                <a:off x="706880" y="657816"/>
                <a:ext cx="258059" cy="360816"/>
                <a:chOff x="707860" y="657624"/>
                <a:chExt cx="258059" cy="360816"/>
              </a:xfrm>
            </p:grpSpPr>
            <p:sp>
              <p:nvSpPr>
                <p:cNvPr id="10" name="Freeform: Shape 9">
                  <a:extLst>
                    <a:ext uri="{FF2B5EF4-FFF2-40B4-BE49-F238E27FC236}">
                      <a16:creationId xmlns:a16="http://schemas.microsoft.com/office/drawing/2014/main" id="{CC45F58E-D4CB-0A31-AAD9-FFF1BED03694}"/>
                    </a:ext>
                  </a:extLst>
                </p:cNvPr>
                <p:cNvSpPr/>
                <p:nvPr/>
              </p:nvSpPr>
              <p:spPr>
                <a:xfrm>
                  <a:off x="761010" y="657624"/>
                  <a:ext cx="155067" cy="155066"/>
                </a:xfrm>
                <a:custGeom>
                  <a:avLst/>
                  <a:gdLst>
                    <a:gd name="connsiteX0" fmla="*/ 155067 w 155067"/>
                    <a:gd name="connsiteY0" fmla="*/ 77533 h 155066"/>
                    <a:gd name="connsiteX1" fmla="*/ 77533 w 155067"/>
                    <a:gd name="connsiteY1" fmla="*/ 155067 h 155066"/>
                    <a:gd name="connsiteX2" fmla="*/ 0 w 155067"/>
                    <a:gd name="connsiteY2" fmla="*/ 77534 h 155066"/>
                    <a:gd name="connsiteX3" fmla="*/ 77533 w 155067"/>
                    <a:gd name="connsiteY3" fmla="*/ 0 h 155066"/>
                    <a:gd name="connsiteX4" fmla="*/ 155067 w 155067"/>
                    <a:gd name="connsiteY4" fmla="*/ 77533 h 15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6">
                      <a:moveTo>
                        <a:pt x="155067" y="77533"/>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3"/>
                      </a:cubicBezTo>
                      <a:close/>
                    </a:path>
                  </a:pathLst>
                </a:custGeom>
                <a:solidFill>
                  <a:schemeClr val="bg1"/>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8B2DFE-D792-A8BE-20F4-313357790588}"/>
                    </a:ext>
                  </a:extLst>
                </p:cNvPr>
                <p:cNvSpPr/>
                <p:nvPr/>
              </p:nvSpPr>
              <p:spPr>
                <a:xfrm>
                  <a:off x="707860" y="801261"/>
                  <a:ext cx="258059" cy="217179"/>
                </a:xfrm>
                <a:custGeom>
                  <a:avLst/>
                  <a:gdLst>
                    <a:gd name="connsiteX0" fmla="*/ 0 w 258059"/>
                    <a:gd name="connsiteY0" fmla="*/ 161639 h 217179"/>
                    <a:gd name="connsiteX1" fmla="*/ 128207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7"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0DB968BC-FA5E-129F-9EB7-222009C4A12A}"/>
                  </a:ext>
                </a:extLst>
              </p:cNvPr>
              <p:cNvGrpSpPr/>
              <p:nvPr userDrawn="1"/>
            </p:nvGrpSpPr>
            <p:grpSpPr>
              <a:xfrm>
                <a:off x="477234" y="657816"/>
                <a:ext cx="258059" cy="360816"/>
                <a:chOff x="476593" y="657815"/>
                <a:chExt cx="258059" cy="360816"/>
              </a:xfrm>
            </p:grpSpPr>
            <p:sp>
              <p:nvSpPr>
                <p:cNvPr id="12" name="Freeform: Shape 11">
                  <a:extLst>
                    <a:ext uri="{FF2B5EF4-FFF2-40B4-BE49-F238E27FC236}">
                      <a16:creationId xmlns:a16="http://schemas.microsoft.com/office/drawing/2014/main" id="{40716F78-FD15-288B-2917-5227C3227FA2}"/>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23EB7AD-A05B-FE1D-B808-A416DAECC2E9}"/>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CF5BCCF9-F3A7-55A7-4E86-5DA117B75734}"/>
                  </a:ext>
                </a:extLst>
              </p:cNvPr>
              <p:cNvGrpSpPr/>
              <p:nvPr userDrawn="1"/>
            </p:nvGrpSpPr>
            <p:grpSpPr>
              <a:xfrm>
                <a:off x="936526" y="657816"/>
                <a:ext cx="258059" cy="360816"/>
                <a:chOff x="937222" y="657815"/>
                <a:chExt cx="258059" cy="360816"/>
              </a:xfrm>
            </p:grpSpPr>
            <p:sp>
              <p:nvSpPr>
                <p:cNvPr id="14" name="Freeform: Shape 13">
                  <a:extLst>
                    <a:ext uri="{FF2B5EF4-FFF2-40B4-BE49-F238E27FC236}">
                      <a16:creationId xmlns:a16="http://schemas.microsoft.com/office/drawing/2014/main" id="{97CD59D9-9C7D-8C9A-A221-16D3FB4EF1C6}"/>
                    </a:ext>
                  </a:extLst>
                </p:cNvPr>
                <p:cNvSpPr/>
                <p:nvPr/>
              </p:nvSpPr>
              <p:spPr>
                <a:xfrm>
                  <a:off x="990372"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37C7E80-635C-98F7-4FEC-062C8E8959AD}"/>
                    </a:ext>
                  </a:extLst>
                </p:cNvPr>
                <p:cNvSpPr/>
                <p:nvPr/>
              </p:nvSpPr>
              <p:spPr>
                <a:xfrm>
                  <a:off x="937222"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B2CC19A7-97FE-7CD8-DFCC-0C53412D9F30}"/>
                  </a:ext>
                </a:extLst>
              </p:cNvPr>
              <p:cNvGrpSpPr/>
              <p:nvPr userDrawn="1"/>
            </p:nvGrpSpPr>
            <p:grpSpPr>
              <a:xfrm>
                <a:off x="1166172" y="657816"/>
                <a:ext cx="258059" cy="360816"/>
                <a:chOff x="1161059" y="657815"/>
                <a:chExt cx="258059" cy="360816"/>
              </a:xfrm>
            </p:grpSpPr>
            <p:sp>
              <p:nvSpPr>
                <p:cNvPr id="17" name="Freeform: Shape 16">
                  <a:extLst>
                    <a:ext uri="{FF2B5EF4-FFF2-40B4-BE49-F238E27FC236}">
                      <a16:creationId xmlns:a16="http://schemas.microsoft.com/office/drawing/2014/main" id="{323C22FA-E931-4179-166B-529ABF1954E8}"/>
                    </a:ext>
                  </a:extLst>
                </p:cNvPr>
                <p:cNvSpPr/>
                <p:nvPr/>
              </p:nvSpPr>
              <p:spPr>
                <a:xfrm>
                  <a:off x="1214209"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7EECA64-9E30-A00C-52F4-5DBFA7AD8E33}"/>
                    </a:ext>
                  </a:extLst>
                </p:cNvPr>
                <p:cNvSpPr/>
                <p:nvPr/>
              </p:nvSpPr>
              <p:spPr>
                <a:xfrm>
                  <a:off x="1161059"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5B606A5D-373B-0055-AC5C-E1EAA52DE661}"/>
                  </a:ext>
                </a:extLst>
              </p:cNvPr>
              <p:cNvGrpSpPr/>
              <p:nvPr userDrawn="1"/>
            </p:nvGrpSpPr>
            <p:grpSpPr>
              <a:xfrm>
                <a:off x="1395818" y="657816"/>
                <a:ext cx="258059" cy="360816"/>
                <a:chOff x="1391374" y="657815"/>
                <a:chExt cx="258059" cy="360816"/>
              </a:xfrm>
            </p:grpSpPr>
            <p:sp>
              <p:nvSpPr>
                <p:cNvPr id="23" name="Freeform: Shape 22">
                  <a:extLst>
                    <a:ext uri="{FF2B5EF4-FFF2-40B4-BE49-F238E27FC236}">
                      <a16:creationId xmlns:a16="http://schemas.microsoft.com/office/drawing/2014/main" id="{2D836166-F475-BD28-C15B-3A134B29635E}"/>
                    </a:ext>
                  </a:extLst>
                </p:cNvPr>
                <p:cNvSpPr/>
                <p:nvPr/>
              </p:nvSpPr>
              <p:spPr>
                <a:xfrm>
                  <a:off x="1444428" y="657815"/>
                  <a:ext cx="155067" cy="155067"/>
                </a:xfrm>
                <a:custGeom>
                  <a:avLst/>
                  <a:gdLst>
                    <a:gd name="connsiteX0" fmla="*/ 155067 w 155067"/>
                    <a:gd name="connsiteY0" fmla="*/ 77534 h 155067"/>
                    <a:gd name="connsiteX1" fmla="*/ 77533 w 155067"/>
                    <a:gd name="connsiteY1" fmla="*/ 155067 h 155067"/>
                    <a:gd name="connsiteX2" fmla="*/ 0 w 155067"/>
                    <a:gd name="connsiteY2" fmla="*/ 77534 h 155067"/>
                    <a:gd name="connsiteX3" fmla="*/ 77533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166F630-9CBF-2F1C-2ACA-FA17C71B4791}"/>
                    </a:ext>
                  </a:extLst>
                </p:cNvPr>
                <p:cNvSpPr/>
                <p:nvPr/>
              </p:nvSpPr>
              <p:spPr>
                <a:xfrm>
                  <a:off x="1391374"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47FB4383-FFE9-E207-FBB5-67826F8C3FBC}"/>
                  </a:ext>
                </a:extLst>
              </p:cNvPr>
              <p:cNvGrpSpPr/>
              <p:nvPr userDrawn="1"/>
            </p:nvGrpSpPr>
            <p:grpSpPr>
              <a:xfrm>
                <a:off x="247588" y="657816"/>
                <a:ext cx="258059" cy="360816"/>
                <a:chOff x="476593" y="657815"/>
                <a:chExt cx="258059" cy="360816"/>
              </a:xfrm>
            </p:grpSpPr>
            <p:sp>
              <p:nvSpPr>
                <p:cNvPr id="49" name="Freeform: Shape 48">
                  <a:extLst>
                    <a:ext uri="{FF2B5EF4-FFF2-40B4-BE49-F238E27FC236}">
                      <a16:creationId xmlns:a16="http://schemas.microsoft.com/office/drawing/2014/main" id="{F6384E5A-AC6C-A913-5F32-78E1E10874DA}"/>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66067C9-D16F-1CFA-0744-CA7687F0A23B}"/>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sp>
          <p:nvSpPr>
            <p:cNvPr id="56" name="Rectangle: Rounded Corners 55">
              <a:extLst>
                <a:ext uri="{FF2B5EF4-FFF2-40B4-BE49-F238E27FC236}">
                  <a16:creationId xmlns:a16="http://schemas.microsoft.com/office/drawing/2014/main" id="{249B625B-B726-C84C-4917-A38657F43B20}"/>
                </a:ext>
              </a:extLst>
            </p:cNvPr>
            <p:cNvSpPr/>
            <p:nvPr userDrawn="1"/>
          </p:nvSpPr>
          <p:spPr>
            <a:xfrm>
              <a:off x="243397" y="430932"/>
              <a:ext cx="1640125" cy="14205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BA0C28DB-2429-5A12-15B9-7412CD247522}"/>
                </a:ext>
              </a:extLst>
            </p:cNvPr>
            <p:cNvSpPr/>
            <p:nvPr userDrawn="1"/>
          </p:nvSpPr>
          <p:spPr>
            <a:xfrm rot="10800000" flipH="1">
              <a:off x="117114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84A896E5-4537-6D6F-3BDB-58695BB8CCCF}"/>
                </a:ext>
              </a:extLst>
            </p:cNvPr>
            <p:cNvSpPr/>
            <p:nvPr userDrawn="1"/>
          </p:nvSpPr>
          <p:spPr>
            <a:xfrm rot="10800000" flipH="1">
              <a:off x="1687566"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1D642C2A-83FD-D622-7472-A6B0FE95BC6E}"/>
                </a:ext>
              </a:extLst>
            </p:cNvPr>
            <p:cNvSpPr/>
            <p:nvPr userDrawn="1"/>
          </p:nvSpPr>
          <p:spPr>
            <a:xfrm rot="10800000" flipH="1">
              <a:off x="142935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38FE7903-0531-8F30-2C0F-DC9273C426E3}"/>
                </a:ext>
              </a:extLst>
            </p:cNvPr>
            <p:cNvSpPr/>
            <p:nvPr userDrawn="1"/>
          </p:nvSpPr>
          <p:spPr>
            <a:xfrm rot="10800000" flipH="1">
              <a:off x="39651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ED6ADDFA-58D5-0870-88F8-8C43ACCAB9E6}"/>
                </a:ext>
              </a:extLst>
            </p:cNvPr>
            <p:cNvSpPr/>
            <p:nvPr userDrawn="1"/>
          </p:nvSpPr>
          <p:spPr>
            <a:xfrm rot="10800000" flipH="1">
              <a:off x="912934" y="572991"/>
              <a:ext cx="42838" cy="45719"/>
            </a:xfrm>
            <a:prstGeom prst="triangle">
              <a:avLst>
                <a:gd name="adj" fmla="val 7883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FCB79B8E-37D9-0534-4B51-1AA1950A01E0}"/>
                </a:ext>
              </a:extLst>
            </p:cNvPr>
            <p:cNvSpPr/>
            <p:nvPr userDrawn="1"/>
          </p:nvSpPr>
          <p:spPr>
            <a:xfrm rot="10800000" flipH="1">
              <a:off x="65472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8AA91ED9-AD25-E9DF-F4C8-F3CF2B4CB5E2}"/>
              </a:ext>
            </a:extLst>
          </p:cNvPr>
          <p:cNvGrpSpPr/>
          <p:nvPr userDrawn="1"/>
        </p:nvGrpSpPr>
        <p:grpSpPr>
          <a:xfrm>
            <a:off x="10558287" y="5234841"/>
            <a:ext cx="1633713" cy="1143000"/>
            <a:chOff x="10558287" y="5234841"/>
            <a:chExt cx="1633713" cy="1143000"/>
          </a:xfrm>
        </p:grpSpPr>
        <p:pic>
          <p:nvPicPr>
            <p:cNvPr id="38" name="Graphic 37">
              <a:extLst>
                <a:ext uri="{FF2B5EF4-FFF2-40B4-BE49-F238E27FC236}">
                  <a16:creationId xmlns:a16="http://schemas.microsoft.com/office/drawing/2014/main" id="{77ED9508-B48E-4F6E-CF2F-158DE7210EB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9" name="TextBox 38">
              <a:extLst>
                <a:ext uri="{FF2B5EF4-FFF2-40B4-BE49-F238E27FC236}">
                  <a16:creationId xmlns:a16="http://schemas.microsoft.com/office/drawing/2014/main" id="{B0EC355A-C1F1-D2D3-1558-DA186A052CD9}"/>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54840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8" name="Text Placeholder 7">
            <a:extLst>
              <a:ext uri="{FF2B5EF4-FFF2-40B4-BE49-F238E27FC236}">
                <a16:creationId xmlns:a16="http://schemas.microsoft.com/office/drawing/2014/main" id="{EAA6FE2C-D77E-FDDD-062A-D8975302459B}"/>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9" name="Text Placeholder 7">
            <a:extLst>
              <a:ext uri="{FF2B5EF4-FFF2-40B4-BE49-F238E27FC236}">
                <a16:creationId xmlns:a16="http://schemas.microsoft.com/office/drawing/2014/main" id="{34C28DC3-D5E3-2B3D-69C9-CFD42313858A}"/>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2" name="Rectangle 1">
            <a:extLst>
              <a:ext uri="{FF2B5EF4-FFF2-40B4-BE49-F238E27FC236}">
                <a16:creationId xmlns:a16="http://schemas.microsoft.com/office/drawing/2014/main" id="{0F592001-63BB-A61B-F38C-FD4F355B763E}"/>
              </a:ext>
            </a:extLst>
          </p:cNvPr>
          <p:cNvSpPr/>
          <p:nvPr userDrawn="1"/>
        </p:nvSpPr>
        <p:spPr>
          <a:xfrm>
            <a:off x="0" y="365340"/>
            <a:ext cx="3979525" cy="721700"/>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144000" rIns="360000" bIns="144000" rtlCol="0" anchor="ctr">
            <a:spAutoFit/>
          </a:bodyPr>
          <a:lstStyle/>
          <a:p>
            <a:pPr marL="0" lvl="3"/>
            <a:r>
              <a:rPr lang="en-GB" sz="2800" b="1">
                <a:solidFill>
                  <a:schemeClr val="bg1"/>
                </a:solidFill>
                <a:latin typeface="ABeeZee"/>
              </a:rPr>
              <a:t>Learning Objectives</a:t>
            </a:r>
            <a:endParaRPr lang="en-GB" sz="2800" b="1">
              <a:solidFill>
                <a:schemeClr val="bg1"/>
              </a:solidFill>
              <a:latin typeface="ABeeZee" panose="02000000000000000000" pitchFamily="50" charset="0"/>
            </a:endParaRPr>
          </a:p>
        </p:txBody>
      </p:sp>
    </p:spTree>
    <p:extLst>
      <p:ext uri="{BB962C8B-B14F-4D97-AF65-F5344CB8AC3E}">
        <p14:creationId xmlns:p14="http://schemas.microsoft.com/office/powerpoint/2010/main" val="41992049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F6774-44CF-8C9B-1429-5AC4DFE168A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70DBB844-9D37-1549-65A7-25C997724F7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D72B5AC9-C73B-C8F8-3FE5-F8CABBD0533B}"/>
              </a:ext>
            </a:extLst>
          </p:cNvPr>
          <p:cNvGrpSpPr/>
          <p:nvPr userDrawn="1"/>
        </p:nvGrpSpPr>
        <p:grpSpPr>
          <a:xfrm>
            <a:off x="-645035" y="6156000"/>
            <a:ext cx="1419000" cy="1343042"/>
            <a:chOff x="-2681662" y="4062078"/>
            <a:chExt cx="2019221" cy="1911133"/>
          </a:xfrm>
        </p:grpSpPr>
        <p:sp>
          <p:nvSpPr>
            <p:cNvPr id="9" name="Arc 8">
              <a:extLst>
                <a:ext uri="{FF2B5EF4-FFF2-40B4-BE49-F238E27FC236}">
                  <a16:creationId xmlns:a16="http://schemas.microsoft.com/office/drawing/2014/main" id="{409D3063-4FF9-F85C-BE45-FA39ED1A886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CE0FC43A-593A-B058-0FD9-C389E92BA6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 name="Text Placeholder 7">
            <a:extLst>
              <a:ext uri="{FF2B5EF4-FFF2-40B4-BE49-F238E27FC236}">
                <a16:creationId xmlns:a16="http://schemas.microsoft.com/office/drawing/2014/main" id="{D0A66B31-72D0-C57D-AB0E-91AE4385FE95}"/>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4" name="Text Placeholder 7">
            <a:extLst>
              <a:ext uri="{FF2B5EF4-FFF2-40B4-BE49-F238E27FC236}">
                <a16:creationId xmlns:a16="http://schemas.microsoft.com/office/drawing/2014/main" id="{3ECD90C6-A0C5-B32B-F48D-32DCB2A6BAD2}"/>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2502321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tart of Lesson">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23052"/>
            <a:ext cx="6310428" cy="607923"/>
          </a:xfrm>
        </p:spPr>
        <p:txBody>
          <a:bodyPr wrap="square" anchor="ctr">
            <a:spAutoFit/>
          </a:bodyPr>
          <a:lstStyle>
            <a:lvl1pPr marL="0" indent="0">
              <a:lnSpc>
                <a:spcPct val="130000"/>
              </a:lnSpc>
              <a:spcBef>
                <a:spcPts val="0"/>
              </a:spcBef>
              <a:buNone/>
              <a:defRPr sz="2800" b="1" u="sng" kern="100" spc="0" baseline="0">
                <a:solidFill>
                  <a:schemeClr val="tx1"/>
                </a:solidFill>
                <a:latin typeface="ABeeZee" panose="02000000000000000000" pitchFamily="50" charset="0"/>
              </a:defRPr>
            </a:lvl1pPr>
          </a:lstStyle>
          <a:p>
            <a:pPr lvl="0"/>
            <a:r>
              <a:rPr lang="en-US"/>
              <a:t>Lesson Title</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354461885"/>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Task - Whole Class">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 name="Group 1">
            <a:extLst>
              <a:ext uri="{FF2B5EF4-FFF2-40B4-BE49-F238E27FC236}">
                <a16:creationId xmlns:a16="http://schemas.microsoft.com/office/drawing/2014/main" id="{E8D62A2A-500D-CD34-FC8D-748BE24A3B89}"/>
              </a:ext>
            </a:extLst>
          </p:cNvPr>
          <p:cNvGrpSpPr/>
          <p:nvPr userDrawn="1"/>
        </p:nvGrpSpPr>
        <p:grpSpPr>
          <a:xfrm>
            <a:off x="10770303" y="343952"/>
            <a:ext cx="759815" cy="759815"/>
            <a:chOff x="5779156" y="499750"/>
            <a:chExt cx="604267" cy="604267"/>
          </a:xfrm>
        </p:grpSpPr>
        <p:sp>
          <p:nvSpPr>
            <p:cNvPr id="4" name="Oval 3">
              <a:extLst>
                <a:ext uri="{FF2B5EF4-FFF2-40B4-BE49-F238E27FC236}">
                  <a16:creationId xmlns:a16="http://schemas.microsoft.com/office/drawing/2014/main" id="{5D13993D-679D-EE5D-214C-E8730F68FC44}"/>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5" name="Graphic 18" descr="Users">
              <a:extLst>
                <a:ext uri="{FF2B5EF4-FFF2-40B4-BE49-F238E27FC236}">
                  <a16:creationId xmlns:a16="http://schemas.microsoft.com/office/drawing/2014/main" id="{638F4B2F-1D2A-4C9E-829F-2199E4291B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28799" y="549393"/>
              <a:ext cx="504980" cy="504980"/>
            </a:xfrm>
            <a:prstGeom prst="rect">
              <a:avLst/>
            </a:prstGeom>
          </p:spPr>
        </p:pic>
      </p:grpSp>
    </p:spTree>
    <p:extLst>
      <p:ext uri="{BB962C8B-B14F-4D97-AF65-F5344CB8AC3E}">
        <p14:creationId xmlns:p14="http://schemas.microsoft.com/office/powerpoint/2010/main" val="4000235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 Task - Independen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4" name="Group 23">
            <a:extLst>
              <a:ext uri="{FF2B5EF4-FFF2-40B4-BE49-F238E27FC236}">
                <a16:creationId xmlns:a16="http://schemas.microsoft.com/office/drawing/2014/main" id="{9BEF3D3A-6D8B-777E-DC58-EF685C7EB81B}"/>
              </a:ext>
            </a:extLst>
          </p:cNvPr>
          <p:cNvGrpSpPr/>
          <p:nvPr userDrawn="1"/>
        </p:nvGrpSpPr>
        <p:grpSpPr>
          <a:xfrm>
            <a:off x="10773535" y="343952"/>
            <a:ext cx="759815" cy="759815"/>
            <a:chOff x="6715340" y="499750"/>
            <a:chExt cx="604267" cy="604267"/>
          </a:xfrm>
        </p:grpSpPr>
        <p:sp>
          <p:nvSpPr>
            <p:cNvPr id="25" name="Oval 24">
              <a:extLst>
                <a:ext uri="{FF2B5EF4-FFF2-40B4-BE49-F238E27FC236}">
                  <a16:creationId xmlns:a16="http://schemas.microsoft.com/office/drawing/2014/main" id="{DE5090A2-A762-55A8-C20C-2C98FCC14063}"/>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27" name="Graphic 41" descr="User">
              <a:extLst>
                <a:ext uri="{FF2B5EF4-FFF2-40B4-BE49-F238E27FC236}">
                  <a16:creationId xmlns:a16="http://schemas.microsoft.com/office/drawing/2014/main" id="{A63FDCBD-75DD-F9DD-75FE-928F7D9997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9110" y="558370"/>
              <a:ext cx="471876" cy="471876"/>
            </a:xfrm>
            <a:prstGeom prst="rect">
              <a:avLst/>
            </a:prstGeom>
          </p:spPr>
        </p:pic>
      </p:grpSp>
    </p:spTree>
    <p:extLst>
      <p:ext uri="{BB962C8B-B14F-4D97-AF65-F5344CB8AC3E}">
        <p14:creationId xmlns:p14="http://schemas.microsoft.com/office/powerpoint/2010/main" val="3048539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cher Blank - Scienc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69F768-9308-5E86-8259-BE903C9CEDE2}"/>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 name="Title 2">
            <a:extLst>
              <a:ext uri="{FF2B5EF4-FFF2-40B4-BE49-F238E27FC236}">
                <a16:creationId xmlns:a16="http://schemas.microsoft.com/office/drawing/2014/main" id="{BD932DD8-27FE-97E5-5CA3-A3FA332DB8E1}"/>
              </a:ext>
            </a:extLst>
          </p:cNvPr>
          <p:cNvSpPr>
            <a:spLocks noGrp="1"/>
          </p:cNvSpPr>
          <p:nvPr>
            <p:ph type="title"/>
          </p:nvPr>
        </p:nvSpPr>
        <p:spPr>
          <a:xfrm>
            <a:off x="149238" y="250918"/>
            <a:ext cx="9704976" cy="425205"/>
          </a:xfrm>
        </p:spPr>
        <p:txBody>
          <a:bodyPr>
            <a:noAutofit/>
          </a:bodyPr>
          <a:lstStyle>
            <a:lvl1pPr>
              <a:lnSpc>
                <a:spcPct val="100000"/>
              </a:lnSpc>
              <a:defRPr sz="2400" b="1">
                <a:ln>
                  <a:solidFill>
                    <a:schemeClr val="bg2"/>
                  </a:solidFill>
                </a:ln>
                <a:solidFill>
                  <a:schemeClr val="bg2"/>
                </a:solidFill>
              </a:defRPr>
            </a:lvl1pPr>
          </a:lstStyle>
          <a:p>
            <a:r>
              <a:rPr lang="en-US"/>
              <a:t>Click to edit Master title style</a:t>
            </a:r>
            <a:endParaRPr lang="en-GB"/>
          </a:p>
        </p:txBody>
      </p:sp>
      <p:grpSp>
        <p:nvGrpSpPr>
          <p:cNvPr id="8" name="Group 7">
            <a:extLst>
              <a:ext uri="{FF2B5EF4-FFF2-40B4-BE49-F238E27FC236}">
                <a16:creationId xmlns:a16="http://schemas.microsoft.com/office/drawing/2014/main" id="{E6B030CA-C206-1A1F-6090-BBA618271C65}"/>
              </a:ext>
            </a:extLst>
          </p:cNvPr>
          <p:cNvGrpSpPr/>
          <p:nvPr userDrawn="1"/>
        </p:nvGrpSpPr>
        <p:grpSpPr>
          <a:xfrm>
            <a:off x="10603933" y="-8674"/>
            <a:ext cx="1065321" cy="748952"/>
            <a:chOff x="8354346" y="-8675"/>
            <a:chExt cx="1065321" cy="748952"/>
          </a:xfrm>
        </p:grpSpPr>
        <p:sp>
          <p:nvSpPr>
            <p:cNvPr id="11" name="Freeform: Shape 10">
              <a:extLst>
                <a:ext uri="{FF2B5EF4-FFF2-40B4-BE49-F238E27FC236}">
                  <a16:creationId xmlns:a16="http://schemas.microsoft.com/office/drawing/2014/main" id="{92E92F74-566E-AE69-66EA-2E55EBC56AB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3" name="Oval 12">
              <a:extLst>
                <a:ext uri="{FF2B5EF4-FFF2-40B4-BE49-F238E27FC236}">
                  <a16:creationId xmlns:a16="http://schemas.microsoft.com/office/drawing/2014/main" id="{7671A1CC-4BC0-9773-50EB-763008F75EB2}"/>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7" name="Oval 16">
              <a:extLst>
                <a:ext uri="{FF2B5EF4-FFF2-40B4-BE49-F238E27FC236}">
                  <a16:creationId xmlns:a16="http://schemas.microsoft.com/office/drawing/2014/main" id="{1BCC8968-983C-F927-81D5-A044AD3419A3}"/>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grpSp>
      <p:pic>
        <p:nvPicPr>
          <p:cNvPr id="6" name="Picture 5" descr="A blue and white text on a black background&#10;&#10;Description automatically generated">
            <a:extLst>
              <a:ext uri="{FF2B5EF4-FFF2-40B4-BE49-F238E27FC236}">
                <a16:creationId xmlns:a16="http://schemas.microsoft.com/office/drawing/2014/main" id="{60DC2FC7-241D-6E0A-BB9D-C77A7A99B7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9441" y="216479"/>
            <a:ext cx="469818" cy="359443"/>
          </a:xfrm>
          <a:prstGeom prst="rect">
            <a:avLst/>
          </a:prstGeom>
        </p:spPr>
      </p:pic>
    </p:spTree>
    <p:extLst>
      <p:ext uri="{BB962C8B-B14F-4D97-AF65-F5344CB8AC3E}">
        <p14:creationId xmlns:p14="http://schemas.microsoft.com/office/powerpoint/2010/main" val="945506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cher modellin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FBA6CBE-95E7-450F-A281-83518E54B123}"/>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A26896C8-1FD7-5625-4875-A6E208E8043A}"/>
              </a:ext>
            </a:extLst>
          </p:cNvPr>
          <p:cNvSpPr txBox="1"/>
          <p:nvPr userDrawn="1"/>
        </p:nvSpPr>
        <p:spPr>
          <a:xfrm>
            <a:off x="150760" y="232446"/>
            <a:ext cx="10031641" cy="461665"/>
          </a:xfrm>
          <a:prstGeom prst="rect">
            <a:avLst/>
          </a:prstGeom>
          <a:noFill/>
        </p:spPr>
        <p:txBody>
          <a:bodyPr wrap="square" rtlCol="0" anchor="ctr">
            <a:spAutoFit/>
          </a:bodyPr>
          <a:lstStyle/>
          <a:p>
            <a:r>
              <a:rPr lang="en-GB" sz="2400" b="1">
                <a:ln>
                  <a:solidFill>
                    <a:schemeClr val="bg2"/>
                  </a:solidFill>
                </a:ln>
                <a:solidFill>
                  <a:schemeClr val="bg2"/>
                </a:solidFill>
                <a:latin typeface="ABeeZee" panose="02000000000000000000" pitchFamily="50" charset="0"/>
              </a:rPr>
              <a:t>Notes for Teacher Modelling</a:t>
            </a:r>
          </a:p>
        </p:txBody>
      </p:sp>
      <p:grpSp>
        <p:nvGrpSpPr>
          <p:cNvPr id="14" name="Group 13">
            <a:extLst>
              <a:ext uri="{FF2B5EF4-FFF2-40B4-BE49-F238E27FC236}">
                <a16:creationId xmlns:a16="http://schemas.microsoft.com/office/drawing/2014/main" id="{B0912FE6-34AE-938F-5A52-8037D9F733AC}"/>
              </a:ext>
            </a:extLst>
          </p:cNvPr>
          <p:cNvGrpSpPr/>
          <p:nvPr userDrawn="1"/>
        </p:nvGrpSpPr>
        <p:grpSpPr>
          <a:xfrm>
            <a:off x="10603933" y="-8676"/>
            <a:ext cx="1065321" cy="748952"/>
            <a:chOff x="8354346" y="-8675"/>
            <a:chExt cx="1065321" cy="748952"/>
          </a:xfrm>
        </p:grpSpPr>
        <p:sp>
          <p:nvSpPr>
            <p:cNvPr id="16" name="Freeform: Shape 15">
              <a:extLst>
                <a:ext uri="{FF2B5EF4-FFF2-40B4-BE49-F238E27FC236}">
                  <a16:creationId xmlns:a16="http://schemas.microsoft.com/office/drawing/2014/main" id="{5FF26F62-6DB7-196C-0530-F0D2BA637AB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E86F0724-80B5-3CBA-29F7-56500FC9C8D5}"/>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extLst>
                <a:ext uri="{FF2B5EF4-FFF2-40B4-BE49-F238E27FC236}">
                  <a16:creationId xmlns:a16="http://schemas.microsoft.com/office/drawing/2014/main" id="{6848660F-F81B-118B-814C-56D08C3D1529}"/>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22" name="Freeform: Shape 21">
            <a:extLst>
              <a:ext uri="{FF2B5EF4-FFF2-40B4-BE49-F238E27FC236}">
                <a16:creationId xmlns:a16="http://schemas.microsoft.com/office/drawing/2014/main" id="{43F2F341-BF84-DBDA-B94E-F88C900D2A1A}"/>
              </a:ext>
            </a:extLst>
          </p:cNvPr>
          <p:cNvSpPr/>
          <p:nvPr userDrawn="1"/>
        </p:nvSpPr>
        <p:spPr>
          <a:xfrm flipH="1">
            <a:off x="8503064" y="6191229"/>
            <a:ext cx="3701291" cy="36952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6269" h="6423949">
                <a:moveTo>
                  <a:pt x="1435" y="0"/>
                </a:moveTo>
                <a:cubicBezTo>
                  <a:pt x="-3951" y="2141316"/>
                  <a:pt x="7953" y="4282633"/>
                  <a:pt x="2567" y="6423949"/>
                </a:cubicBezTo>
                <a:lnTo>
                  <a:pt x="8546269" y="6308202"/>
                </a:lnTo>
                <a:lnTo>
                  <a:pt x="8476821" y="138896"/>
                </a:lnTo>
                <a:lnTo>
                  <a:pt x="1435" y="0"/>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nSpc>
                <a:spcPts val="2600"/>
              </a:lnSpc>
            </a:pPr>
            <a:endParaRPr lang="en-GB" sz="2000" b="1">
              <a:solidFill>
                <a:schemeClr val="accent1"/>
              </a:solidFill>
              <a:latin typeface="ABeeZee" panose="02000000000000000000" pitchFamily="2" charset="0"/>
            </a:endParaRPr>
          </a:p>
        </p:txBody>
      </p:sp>
      <p:sp>
        <p:nvSpPr>
          <p:cNvPr id="23" name="Text Placeholder 1">
            <a:extLst>
              <a:ext uri="{FF2B5EF4-FFF2-40B4-BE49-F238E27FC236}">
                <a16:creationId xmlns:a16="http://schemas.microsoft.com/office/drawing/2014/main" id="{7CF8451D-31AA-E37D-9B4A-E797730454DF}"/>
              </a:ext>
            </a:extLst>
          </p:cNvPr>
          <p:cNvSpPr txBox="1">
            <a:spLocks/>
          </p:cNvSpPr>
          <p:nvPr userDrawn="1"/>
        </p:nvSpPr>
        <p:spPr>
          <a:xfrm>
            <a:off x="8605615" y="6191228"/>
            <a:ext cx="3586386" cy="3695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latin typeface="Roboto" panose="02000000000000000000" pitchFamily="2" charset="0"/>
                <a:ea typeface="Roboto" panose="02000000000000000000" pitchFamily="2" charset="0"/>
              </a:rPr>
              <a:t>NB: </a:t>
            </a:r>
            <a:r>
              <a:rPr lang="en-US" sz="1400">
                <a:solidFill>
                  <a:schemeClr val="bg1"/>
                </a:solidFill>
                <a:latin typeface="Roboto" panose="02000000000000000000" pitchFamily="2" charset="0"/>
                <a:ea typeface="Roboto" panose="02000000000000000000" pitchFamily="2" charset="0"/>
              </a:rPr>
              <a:t>This slide is for teacher reference only</a:t>
            </a:r>
            <a:endParaRPr lang="en-GB" sz="1400">
              <a:solidFill>
                <a:schemeClr val="bg1"/>
              </a:solidFill>
              <a:latin typeface="Roboto" panose="02000000000000000000" pitchFamily="2" charset="0"/>
              <a:ea typeface="Roboto" panose="02000000000000000000" pitchFamily="2" charset="0"/>
            </a:endParaRPr>
          </a:p>
        </p:txBody>
      </p:sp>
      <p:pic>
        <p:nvPicPr>
          <p:cNvPr id="2" name="Picture 1" descr="A blue and white text on a black background&#10;&#10;Description automatically generated">
            <a:extLst>
              <a:ext uri="{FF2B5EF4-FFF2-40B4-BE49-F238E27FC236}">
                <a16:creationId xmlns:a16="http://schemas.microsoft.com/office/drawing/2014/main" id="{EEAF58E3-24A0-29B7-1C37-1DC931FCD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9441" y="216479"/>
            <a:ext cx="469818" cy="359443"/>
          </a:xfrm>
          <a:prstGeom prst="rect">
            <a:avLst/>
          </a:prstGeom>
        </p:spPr>
      </p:pic>
    </p:spTree>
    <p:extLst>
      <p:ext uri="{BB962C8B-B14F-4D97-AF65-F5344CB8AC3E}">
        <p14:creationId xmlns:p14="http://schemas.microsoft.com/office/powerpoint/2010/main" val="2326364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cher blank">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FBA6CBE-95E7-450F-A281-83518E54B123}"/>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ABeeZee" panose="02000000000000000000" pitchFamily="50" charset="0"/>
              <a:ea typeface="Roboto" panose="02000000000000000000" pitchFamily="2" charset="0"/>
            </a:endParaRPr>
          </a:p>
        </p:txBody>
      </p:sp>
      <p:grpSp>
        <p:nvGrpSpPr>
          <p:cNvPr id="12" name="Group 11">
            <a:extLst>
              <a:ext uri="{FF2B5EF4-FFF2-40B4-BE49-F238E27FC236}">
                <a16:creationId xmlns:a16="http://schemas.microsoft.com/office/drawing/2014/main" id="{F55B9C63-823C-C213-28DA-1EEBBB294003}"/>
              </a:ext>
            </a:extLst>
          </p:cNvPr>
          <p:cNvGrpSpPr/>
          <p:nvPr userDrawn="1"/>
        </p:nvGrpSpPr>
        <p:grpSpPr>
          <a:xfrm>
            <a:off x="10603933" y="-8676"/>
            <a:ext cx="1065321" cy="748952"/>
            <a:chOff x="8354346" y="-8675"/>
            <a:chExt cx="1065321" cy="748952"/>
          </a:xfrm>
        </p:grpSpPr>
        <p:sp>
          <p:nvSpPr>
            <p:cNvPr id="14" name="Freeform: Shape 13">
              <a:extLst>
                <a:ext uri="{FF2B5EF4-FFF2-40B4-BE49-F238E27FC236}">
                  <a16:creationId xmlns:a16="http://schemas.microsoft.com/office/drawing/2014/main" id="{BBA465C9-F698-1AC9-3B39-720B52C7675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5" name="Oval 14">
              <a:extLst>
                <a:ext uri="{FF2B5EF4-FFF2-40B4-BE49-F238E27FC236}">
                  <a16:creationId xmlns:a16="http://schemas.microsoft.com/office/drawing/2014/main" id="{1CD0ACFB-045E-B9A2-4D7E-D138EBC2101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6" name="Oval 15">
              <a:extLst>
                <a:ext uri="{FF2B5EF4-FFF2-40B4-BE49-F238E27FC236}">
                  <a16:creationId xmlns:a16="http://schemas.microsoft.com/office/drawing/2014/main" id="{55477404-0135-6355-FEC3-2BC0CFCA1774}"/>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grpSp>
      <p:sp>
        <p:nvSpPr>
          <p:cNvPr id="7" name="TextBox 6">
            <a:extLst>
              <a:ext uri="{FF2B5EF4-FFF2-40B4-BE49-F238E27FC236}">
                <a16:creationId xmlns:a16="http://schemas.microsoft.com/office/drawing/2014/main" id="{9B4067D0-C7D3-1938-803B-39DD875E860D}"/>
              </a:ext>
            </a:extLst>
          </p:cNvPr>
          <p:cNvSpPr txBox="1"/>
          <p:nvPr userDrawn="1"/>
        </p:nvSpPr>
        <p:spPr>
          <a:xfrm>
            <a:off x="150760" y="232446"/>
            <a:ext cx="10031641" cy="461665"/>
          </a:xfrm>
          <a:prstGeom prst="rect">
            <a:avLst/>
          </a:prstGeom>
          <a:noFill/>
        </p:spPr>
        <p:txBody>
          <a:bodyPr wrap="square" rtlCol="0" anchor="ctr">
            <a:spAutoFit/>
          </a:bodyPr>
          <a:lstStyle/>
          <a:p>
            <a:r>
              <a:rPr lang="en-GB" sz="2400" b="1">
                <a:ln>
                  <a:solidFill>
                    <a:schemeClr val="bg2"/>
                  </a:solidFill>
                </a:ln>
                <a:solidFill>
                  <a:schemeClr val="bg2"/>
                </a:solidFill>
                <a:latin typeface="ABeeZee" panose="02000000000000000000" pitchFamily="50" charset="0"/>
              </a:rPr>
              <a:t>Notes for Teacher Explanation</a:t>
            </a:r>
          </a:p>
        </p:txBody>
      </p:sp>
      <p:sp>
        <p:nvSpPr>
          <p:cNvPr id="2" name="Freeform: Shape 21">
            <a:extLst>
              <a:ext uri="{FF2B5EF4-FFF2-40B4-BE49-F238E27FC236}">
                <a16:creationId xmlns:a16="http://schemas.microsoft.com/office/drawing/2014/main" id="{8CB95471-3DED-9FFD-A1DF-8222538BBEB2}"/>
              </a:ext>
            </a:extLst>
          </p:cNvPr>
          <p:cNvSpPr/>
          <p:nvPr userDrawn="1"/>
        </p:nvSpPr>
        <p:spPr>
          <a:xfrm flipH="1">
            <a:off x="8503064" y="6191229"/>
            <a:ext cx="3701291" cy="36952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6269" h="6423949">
                <a:moveTo>
                  <a:pt x="1435" y="0"/>
                </a:moveTo>
                <a:cubicBezTo>
                  <a:pt x="-3951" y="2141316"/>
                  <a:pt x="7953" y="4282633"/>
                  <a:pt x="2567" y="6423949"/>
                </a:cubicBezTo>
                <a:lnTo>
                  <a:pt x="8546269" y="6308202"/>
                </a:lnTo>
                <a:lnTo>
                  <a:pt x="8476821" y="138896"/>
                </a:lnTo>
                <a:lnTo>
                  <a:pt x="1435" y="0"/>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nSpc>
                <a:spcPts val="2600"/>
              </a:lnSpc>
            </a:pPr>
            <a:endParaRPr lang="en-GB" sz="2000" b="1">
              <a:solidFill>
                <a:schemeClr val="accent1"/>
              </a:solidFill>
              <a:latin typeface="ABeeZee" panose="02000000000000000000" pitchFamily="2" charset="0"/>
            </a:endParaRPr>
          </a:p>
        </p:txBody>
      </p:sp>
      <p:sp>
        <p:nvSpPr>
          <p:cNvPr id="5" name="Text Placeholder 1">
            <a:extLst>
              <a:ext uri="{FF2B5EF4-FFF2-40B4-BE49-F238E27FC236}">
                <a16:creationId xmlns:a16="http://schemas.microsoft.com/office/drawing/2014/main" id="{C824B7C5-F526-EF12-2F8F-A8C7DDCA76AB}"/>
              </a:ext>
            </a:extLst>
          </p:cNvPr>
          <p:cNvSpPr txBox="1">
            <a:spLocks/>
          </p:cNvSpPr>
          <p:nvPr userDrawn="1"/>
        </p:nvSpPr>
        <p:spPr>
          <a:xfrm>
            <a:off x="8605615" y="6191228"/>
            <a:ext cx="3586386" cy="3695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latin typeface="Roboto" panose="02000000000000000000" pitchFamily="2" charset="0"/>
                <a:ea typeface="Roboto" panose="02000000000000000000" pitchFamily="2" charset="0"/>
              </a:rPr>
              <a:t>NB: </a:t>
            </a:r>
            <a:r>
              <a:rPr lang="en-US" sz="1400">
                <a:solidFill>
                  <a:schemeClr val="bg1"/>
                </a:solidFill>
                <a:latin typeface="Roboto" panose="02000000000000000000" pitchFamily="2" charset="0"/>
                <a:ea typeface="Roboto" panose="02000000000000000000" pitchFamily="2" charset="0"/>
              </a:rPr>
              <a:t>This slide is for teacher reference only</a:t>
            </a:r>
            <a:endParaRPr lang="en-GB" sz="140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71068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8849" y="186280"/>
            <a:ext cx="9999593"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8786943" y="3143368"/>
            <a:ext cx="6582195" cy="272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8786583" y="3143953"/>
            <a:ext cx="6582195" cy="27154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10899477" y="862428"/>
            <a:ext cx="2194560" cy="4348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50094" y="186281"/>
            <a:ext cx="9478446" cy="553998"/>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11628208" y="6595205"/>
            <a:ext cx="715671"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‹Nº›</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FA4AF540-461E-4C74-AB56-6D7AE3C35367}"/>
              </a:ext>
            </a:extLst>
          </p:cNvPr>
          <p:cNvGrpSpPr/>
          <p:nvPr userDrawn="1"/>
        </p:nvGrpSpPr>
        <p:grpSpPr>
          <a:xfrm>
            <a:off x="10282274" y="-9236"/>
            <a:ext cx="1311164"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800"/>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24" name="Text Placeholder 2">
            <a:extLst>
              <a:ext uri="{FF2B5EF4-FFF2-40B4-BE49-F238E27FC236}">
                <a16:creationId xmlns:a16="http://schemas.microsoft.com/office/drawing/2014/main" id="{DED99AB5-0A71-4C16-8D02-EACFB082D2EC}"/>
              </a:ext>
            </a:extLst>
          </p:cNvPr>
          <p:cNvSpPr>
            <a:spLocks noGrp="1"/>
          </p:cNvSpPr>
          <p:nvPr>
            <p:ph type="body" sz="quarter" idx="11" hasCustomPrompt="1"/>
          </p:nvPr>
        </p:nvSpPr>
        <p:spPr>
          <a:xfrm rot="16200000">
            <a:off x="10897479" y="919286"/>
            <a:ext cx="2177126" cy="33855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pic>
        <p:nvPicPr>
          <p:cNvPr id="2" name="Picture 1" descr="A blue and white text on a black background&#10;&#10;Description automatically generated">
            <a:extLst>
              <a:ext uri="{FF2B5EF4-FFF2-40B4-BE49-F238E27FC236}">
                <a16:creationId xmlns:a16="http://schemas.microsoft.com/office/drawing/2014/main" id="{7E3AE9D8-6404-C473-2214-0B998565A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591" y="216480"/>
            <a:ext cx="578238" cy="359443"/>
          </a:xfrm>
          <a:prstGeom prst="rect">
            <a:avLst/>
          </a:prstGeom>
        </p:spPr>
      </p:pic>
    </p:spTree>
    <p:extLst>
      <p:ext uri="{BB962C8B-B14F-4D97-AF65-F5344CB8AC3E}">
        <p14:creationId xmlns:p14="http://schemas.microsoft.com/office/powerpoint/2010/main" val="1504689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cher Blank - Scienc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469F768-9308-5E86-8259-BE903C9CEDE2}"/>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 name="Title 2">
            <a:extLst>
              <a:ext uri="{FF2B5EF4-FFF2-40B4-BE49-F238E27FC236}">
                <a16:creationId xmlns:a16="http://schemas.microsoft.com/office/drawing/2014/main" id="{BD932DD8-27FE-97E5-5CA3-A3FA332DB8E1}"/>
              </a:ext>
            </a:extLst>
          </p:cNvPr>
          <p:cNvSpPr>
            <a:spLocks noGrp="1"/>
          </p:cNvSpPr>
          <p:nvPr>
            <p:ph type="title"/>
          </p:nvPr>
        </p:nvSpPr>
        <p:spPr>
          <a:xfrm>
            <a:off x="149238" y="250918"/>
            <a:ext cx="9704976" cy="425205"/>
          </a:xfrm>
        </p:spPr>
        <p:txBody>
          <a:bodyPr>
            <a:noAutofit/>
          </a:bodyPr>
          <a:lstStyle>
            <a:lvl1pPr>
              <a:lnSpc>
                <a:spcPct val="100000"/>
              </a:lnSpc>
              <a:defRPr sz="2400" b="1">
                <a:ln>
                  <a:solidFill>
                    <a:schemeClr val="bg2"/>
                  </a:solidFill>
                </a:ln>
                <a:solidFill>
                  <a:schemeClr val="bg2"/>
                </a:solidFill>
              </a:defRPr>
            </a:lvl1pPr>
          </a:lstStyle>
          <a:p>
            <a:r>
              <a:rPr lang="en-US"/>
              <a:t>Click to edit Master title style</a:t>
            </a:r>
            <a:endParaRPr lang="en-GB"/>
          </a:p>
        </p:txBody>
      </p:sp>
      <p:grpSp>
        <p:nvGrpSpPr>
          <p:cNvPr id="8" name="Group 7">
            <a:extLst>
              <a:ext uri="{FF2B5EF4-FFF2-40B4-BE49-F238E27FC236}">
                <a16:creationId xmlns:a16="http://schemas.microsoft.com/office/drawing/2014/main" id="{E6B030CA-C206-1A1F-6090-BBA618271C65}"/>
              </a:ext>
            </a:extLst>
          </p:cNvPr>
          <p:cNvGrpSpPr/>
          <p:nvPr userDrawn="1"/>
        </p:nvGrpSpPr>
        <p:grpSpPr>
          <a:xfrm>
            <a:off x="10603933" y="-8674"/>
            <a:ext cx="1065321" cy="748952"/>
            <a:chOff x="8354346" y="-8675"/>
            <a:chExt cx="1065321" cy="748952"/>
          </a:xfrm>
        </p:grpSpPr>
        <p:sp>
          <p:nvSpPr>
            <p:cNvPr id="11" name="Freeform: Shape 10">
              <a:extLst>
                <a:ext uri="{FF2B5EF4-FFF2-40B4-BE49-F238E27FC236}">
                  <a16:creationId xmlns:a16="http://schemas.microsoft.com/office/drawing/2014/main" id="{92E92F74-566E-AE69-66EA-2E55EBC56AB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3" name="Oval 12">
              <a:extLst>
                <a:ext uri="{FF2B5EF4-FFF2-40B4-BE49-F238E27FC236}">
                  <a16:creationId xmlns:a16="http://schemas.microsoft.com/office/drawing/2014/main" id="{7671A1CC-4BC0-9773-50EB-763008F75EB2}"/>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7" name="Oval 16">
              <a:extLst>
                <a:ext uri="{FF2B5EF4-FFF2-40B4-BE49-F238E27FC236}">
                  <a16:creationId xmlns:a16="http://schemas.microsoft.com/office/drawing/2014/main" id="{1BCC8968-983C-F927-81D5-A044AD3419A3}"/>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grpSp>
      <p:pic>
        <p:nvPicPr>
          <p:cNvPr id="5" name="Picture 4" descr="A blue and white rectangular speech bubbles with white text&#10;&#10;Description automatically generated">
            <a:extLst>
              <a:ext uri="{FF2B5EF4-FFF2-40B4-BE49-F238E27FC236}">
                <a16:creationId xmlns:a16="http://schemas.microsoft.com/office/drawing/2014/main" id="{935424BF-A00B-C72F-B414-901149D1C0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2156" y="218217"/>
            <a:ext cx="469804" cy="334498"/>
          </a:xfrm>
          <a:prstGeom prst="rect">
            <a:avLst/>
          </a:prstGeom>
        </p:spPr>
      </p:pic>
    </p:spTree>
    <p:extLst>
      <p:ext uri="{BB962C8B-B14F-4D97-AF65-F5344CB8AC3E}">
        <p14:creationId xmlns:p14="http://schemas.microsoft.com/office/powerpoint/2010/main" val="542856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cher modellin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FBA6CBE-95E7-450F-A281-83518E54B123}"/>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A26896C8-1FD7-5625-4875-A6E208E8043A}"/>
              </a:ext>
            </a:extLst>
          </p:cNvPr>
          <p:cNvSpPr txBox="1"/>
          <p:nvPr userDrawn="1"/>
        </p:nvSpPr>
        <p:spPr>
          <a:xfrm>
            <a:off x="150760" y="232446"/>
            <a:ext cx="10031641" cy="461665"/>
          </a:xfrm>
          <a:prstGeom prst="rect">
            <a:avLst/>
          </a:prstGeom>
          <a:noFill/>
        </p:spPr>
        <p:txBody>
          <a:bodyPr wrap="square" rtlCol="0" anchor="ctr">
            <a:spAutoFit/>
          </a:bodyPr>
          <a:lstStyle/>
          <a:p>
            <a:r>
              <a:rPr lang="en-GB" sz="2400" b="1">
                <a:ln>
                  <a:solidFill>
                    <a:schemeClr val="bg2"/>
                  </a:solidFill>
                </a:ln>
                <a:solidFill>
                  <a:schemeClr val="bg2"/>
                </a:solidFill>
                <a:latin typeface="ABeeZee" panose="02000000000000000000" pitchFamily="50" charset="0"/>
              </a:rPr>
              <a:t>Notes for Teacher Modelling</a:t>
            </a:r>
          </a:p>
        </p:txBody>
      </p:sp>
      <p:grpSp>
        <p:nvGrpSpPr>
          <p:cNvPr id="14" name="Group 13">
            <a:extLst>
              <a:ext uri="{FF2B5EF4-FFF2-40B4-BE49-F238E27FC236}">
                <a16:creationId xmlns:a16="http://schemas.microsoft.com/office/drawing/2014/main" id="{B0912FE6-34AE-938F-5A52-8037D9F733AC}"/>
              </a:ext>
            </a:extLst>
          </p:cNvPr>
          <p:cNvGrpSpPr/>
          <p:nvPr userDrawn="1"/>
        </p:nvGrpSpPr>
        <p:grpSpPr>
          <a:xfrm>
            <a:off x="10603933" y="-8676"/>
            <a:ext cx="1065321" cy="748952"/>
            <a:chOff x="8354346" y="-8675"/>
            <a:chExt cx="1065321" cy="748952"/>
          </a:xfrm>
        </p:grpSpPr>
        <p:sp>
          <p:nvSpPr>
            <p:cNvPr id="16" name="Freeform: Shape 15">
              <a:extLst>
                <a:ext uri="{FF2B5EF4-FFF2-40B4-BE49-F238E27FC236}">
                  <a16:creationId xmlns:a16="http://schemas.microsoft.com/office/drawing/2014/main" id="{5FF26F62-6DB7-196C-0530-F0D2BA637AB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E86F0724-80B5-3CBA-29F7-56500FC9C8D5}"/>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8" name="Oval 17">
              <a:extLst>
                <a:ext uri="{FF2B5EF4-FFF2-40B4-BE49-F238E27FC236}">
                  <a16:creationId xmlns:a16="http://schemas.microsoft.com/office/drawing/2014/main" id="{6848660F-F81B-118B-814C-56D08C3D1529}"/>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22" name="Freeform: Shape 21">
            <a:extLst>
              <a:ext uri="{FF2B5EF4-FFF2-40B4-BE49-F238E27FC236}">
                <a16:creationId xmlns:a16="http://schemas.microsoft.com/office/drawing/2014/main" id="{43F2F341-BF84-DBDA-B94E-F88C900D2A1A}"/>
              </a:ext>
            </a:extLst>
          </p:cNvPr>
          <p:cNvSpPr/>
          <p:nvPr userDrawn="1"/>
        </p:nvSpPr>
        <p:spPr>
          <a:xfrm flipH="1">
            <a:off x="8503064" y="6191229"/>
            <a:ext cx="3701291" cy="36952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6269" h="6423949">
                <a:moveTo>
                  <a:pt x="1435" y="0"/>
                </a:moveTo>
                <a:cubicBezTo>
                  <a:pt x="-3951" y="2141316"/>
                  <a:pt x="7953" y="4282633"/>
                  <a:pt x="2567" y="6423949"/>
                </a:cubicBezTo>
                <a:lnTo>
                  <a:pt x="8546269" y="6308202"/>
                </a:lnTo>
                <a:lnTo>
                  <a:pt x="8476821" y="138896"/>
                </a:lnTo>
                <a:lnTo>
                  <a:pt x="1435" y="0"/>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nSpc>
                <a:spcPts val="2600"/>
              </a:lnSpc>
            </a:pPr>
            <a:endParaRPr lang="en-GB" sz="2000" b="1">
              <a:solidFill>
                <a:schemeClr val="accent1"/>
              </a:solidFill>
              <a:latin typeface="ABeeZee" panose="02000000000000000000" pitchFamily="2" charset="0"/>
            </a:endParaRPr>
          </a:p>
        </p:txBody>
      </p:sp>
      <p:sp>
        <p:nvSpPr>
          <p:cNvPr id="23" name="Text Placeholder 1">
            <a:extLst>
              <a:ext uri="{FF2B5EF4-FFF2-40B4-BE49-F238E27FC236}">
                <a16:creationId xmlns:a16="http://schemas.microsoft.com/office/drawing/2014/main" id="{7CF8451D-31AA-E37D-9B4A-E797730454DF}"/>
              </a:ext>
            </a:extLst>
          </p:cNvPr>
          <p:cNvSpPr txBox="1">
            <a:spLocks/>
          </p:cNvSpPr>
          <p:nvPr userDrawn="1"/>
        </p:nvSpPr>
        <p:spPr>
          <a:xfrm>
            <a:off x="8605615" y="6191228"/>
            <a:ext cx="3586386" cy="3695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latin typeface="Roboto" panose="02000000000000000000" pitchFamily="2" charset="0"/>
                <a:ea typeface="Roboto" panose="02000000000000000000" pitchFamily="2" charset="0"/>
              </a:rPr>
              <a:t>NB: </a:t>
            </a:r>
            <a:r>
              <a:rPr lang="en-US" sz="1400">
                <a:solidFill>
                  <a:schemeClr val="bg1"/>
                </a:solidFill>
                <a:latin typeface="Roboto" panose="02000000000000000000" pitchFamily="2" charset="0"/>
                <a:ea typeface="Roboto" panose="02000000000000000000" pitchFamily="2" charset="0"/>
              </a:rPr>
              <a:t>This slide is for teacher reference only</a:t>
            </a:r>
            <a:endParaRPr lang="en-GB" sz="1400">
              <a:solidFill>
                <a:schemeClr val="bg1"/>
              </a:solidFill>
              <a:latin typeface="Roboto" panose="02000000000000000000" pitchFamily="2" charset="0"/>
              <a:ea typeface="Roboto" panose="02000000000000000000" pitchFamily="2" charset="0"/>
            </a:endParaRPr>
          </a:p>
        </p:txBody>
      </p:sp>
      <p:pic>
        <p:nvPicPr>
          <p:cNvPr id="2" name="Picture 1" descr="A blue and white rectangular speech bubbles with white text&#10;&#10;Description automatically generated">
            <a:extLst>
              <a:ext uri="{FF2B5EF4-FFF2-40B4-BE49-F238E27FC236}">
                <a16:creationId xmlns:a16="http://schemas.microsoft.com/office/drawing/2014/main" id="{7BE89E14-2902-DAF6-482E-A6C118BE7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2156" y="218217"/>
            <a:ext cx="469804" cy="334498"/>
          </a:xfrm>
          <a:prstGeom prst="rect">
            <a:avLst/>
          </a:prstGeom>
        </p:spPr>
      </p:pic>
    </p:spTree>
    <p:extLst>
      <p:ext uri="{BB962C8B-B14F-4D97-AF65-F5344CB8AC3E}">
        <p14:creationId xmlns:p14="http://schemas.microsoft.com/office/powerpoint/2010/main" val="911291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2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229826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FC0222D-143A-FD15-4994-BFA0BDF4777A}"/>
              </a:ext>
            </a:extLst>
          </p:cNvPr>
          <p:cNvSpPr>
            <a:spLocks noGrp="1"/>
          </p:cNvSpPr>
          <p:nvPr>
            <p:ph type="body" sz="quarter" idx="12" hasCustomPrompt="1"/>
          </p:nvPr>
        </p:nvSpPr>
        <p:spPr>
          <a:xfrm>
            <a:off x="610993" y="170916"/>
            <a:ext cx="1613636" cy="212734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Text Placeholder 7">
            <a:extLst>
              <a:ext uri="{FF2B5EF4-FFF2-40B4-BE49-F238E27FC236}">
                <a16:creationId xmlns:a16="http://schemas.microsoft.com/office/drawing/2014/main" id="{F58ED59F-DEDE-AEDB-B53D-8C60F02E2E15}"/>
              </a:ext>
            </a:extLst>
          </p:cNvPr>
          <p:cNvSpPr>
            <a:spLocks noGrp="1"/>
          </p:cNvSpPr>
          <p:nvPr>
            <p:ph type="body" sz="quarter" idx="13" hasCustomPrompt="1"/>
          </p:nvPr>
        </p:nvSpPr>
        <p:spPr>
          <a:xfrm>
            <a:off x="610993" y="2949220"/>
            <a:ext cx="1613635" cy="300469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9" name="Rectangle 8">
            <a:extLst>
              <a:ext uri="{FF2B5EF4-FFF2-40B4-BE49-F238E27FC236}">
                <a16:creationId xmlns:a16="http://schemas.microsoft.com/office/drawing/2014/main" id="{7AEE6681-BBDB-8985-B5ED-D06DA421C719}"/>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Rectangle 2">
            <a:extLst>
              <a:ext uri="{FF2B5EF4-FFF2-40B4-BE49-F238E27FC236}">
                <a16:creationId xmlns:a16="http://schemas.microsoft.com/office/drawing/2014/main" id="{61083666-CCB6-B6CA-0D86-084972A5E88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6A3E7CDD-5A9B-D801-3F9E-3EBE65A4114F}"/>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B8650AB-ABD4-BD7C-0E39-F18DEFFDAEC0}"/>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2D66157-401B-F9E1-91F3-626727304E6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16B70B93-8F5F-BBDF-B7F0-6467C1BC8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Tree>
    <p:extLst>
      <p:ext uri="{BB962C8B-B14F-4D97-AF65-F5344CB8AC3E}">
        <p14:creationId xmlns:p14="http://schemas.microsoft.com/office/powerpoint/2010/main" val="2530965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cher blank">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FBA6CBE-95E7-450F-A281-83518E54B123}"/>
              </a:ext>
            </a:extLst>
          </p:cNvPr>
          <p:cNvSpPr/>
          <p:nvPr userDrawn="1"/>
        </p:nvSpPr>
        <p:spPr>
          <a:xfrm>
            <a:off x="-15315" y="186280"/>
            <a:ext cx="1036379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88077 w 8566014"/>
              <a:gd name="connsiteY3" fmla="*/ 55984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517468 w 8566014"/>
              <a:gd name="connsiteY3" fmla="*/ 8543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517468" y="85437"/>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ABeeZee" panose="02000000000000000000" pitchFamily="50" charset="0"/>
              <a:ea typeface="Roboto" panose="02000000000000000000" pitchFamily="2" charset="0"/>
            </a:endParaRPr>
          </a:p>
        </p:txBody>
      </p:sp>
      <p:grpSp>
        <p:nvGrpSpPr>
          <p:cNvPr id="12" name="Group 11">
            <a:extLst>
              <a:ext uri="{FF2B5EF4-FFF2-40B4-BE49-F238E27FC236}">
                <a16:creationId xmlns:a16="http://schemas.microsoft.com/office/drawing/2014/main" id="{F55B9C63-823C-C213-28DA-1EEBBB294003}"/>
              </a:ext>
            </a:extLst>
          </p:cNvPr>
          <p:cNvGrpSpPr/>
          <p:nvPr userDrawn="1"/>
        </p:nvGrpSpPr>
        <p:grpSpPr>
          <a:xfrm>
            <a:off x="10603933" y="-8676"/>
            <a:ext cx="1065321" cy="748952"/>
            <a:chOff x="8354346" y="-8675"/>
            <a:chExt cx="1065321" cy="748952"/>
          </a:xfrm>
        </p:grpSpPr>
        <p:sp>
          <p:nvSpPr>
            <p:cNvPr id="14" name="Freeform: Shape 13">
              <a:extLst>
                <a:ext uri="{FF2B5EF4-FFF2-40B4-BE49-F238E27FC236}">
                  <a16:creationId xmlns:a16="http://schemas.microsoft.com/office/drawing/2014/main" id="{BBA465C9-F698-1AC9-3B39-720B52C7675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5" name="Oval 14">
              <a:extLst>
                <a:ext uri="{FF2B5EF4-FFF2-40B4-BE49-F238E27FC236}">
                  <a16:creationId xmlns:a16="http://schemas.microsoft.com/office/drawing/2014/main" id="{1CD0ACFB-045E-B9A2-4D7E-D138EBC2101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16" name="Oval 15">
              <a:extLst>
                <a:ext uri="{FF2B5EF4-FFF2-40B4-BE49-F238E27FC236}">
                  <a16:creationId xmlns:a16="http://schemas.microsoft.com/office/drawing/2014/main" id="{55477404-0135-6355-FEC3-2BC0CFCA1774}"/>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grpSp>
      <p:sp>
        <p:nvSpPr>
          <p:cNvPr id="7" name="TextBox 6">
            <a:extLst>
              <a:ext uri="{FF2B5EF4-FFF2-40B4-BE49-F238E27FC236}">
                <a16:creationId xmlns:a16="http://schemas.microsoft.com/office/drawing/2014/main" id="{9B4067D0-C7D3-1938-803B-39DD875E860D}"/>
              </a:ext>
            </a:extLst>
          </p:cNvPr>
          <p:cNvSpPr txBox="1"/>
          <p:nvPr userDrawn="1"/>
        </p:nvSpPr>
        <p:spPr>
          <a:xfrm>
            <a:off x="150760" y="232446"/>
            <a:ext cx="10031641" cy="461665"/>
          </a:xfrm>
          <a:prstGeom prst="rect">
            <a:avLst/>
          </a:prstGeom>
          <a:noFill/>
        </p:spPr>
        <p:txBody>
          <a:bodyPr wrap="square" rtlCol="0" anchor="ctr">
            <a:spAutoFit/>
          </a:bodyPr>
          <a:lstStyle/>
          <a:p>
            <a:r>
              <a:rPr lang="en-GB" sz="2400" b="1">
                <a:ln>
                  <a:solidFill>
                    <a:schemeClr val="bg2"/>
                  </a:solidFill>
                </a:ln>
                <a:solidFill>
                  <a:schemeClr val="bg2"/>
                </a:solidFill>
                <a:latin typeface="ABeeZee" panose="02000000000000000000" pitchFamily="50" charset="0"/>
              </a:rPr>
              <a:t>Notes for Teacher Explanation</a:t>
            </a:r>
          </a:p>
        </p:txBody>
      </p:sp>
      <p:sp>
        <p:nvSpPr>
          <p:cNvPr id="2" name="Freeform: Shape 21">
            <a:extLst>
              <a:ext uri="{FF2B5EF4-FFF2-40B4-BE49-F238E27FC236}">
                <a16:creationId xmlns:a16="http://schemas.microsoft.com/office/drawing/2014/main" id="{8CB95471-3DED-9FFD-A1DF-8222538BBEB2}"/>
              </a:ext>
            </a:extLst>
          </p:cNvPr>
          <p:cNvSpPr/>
          <p:nvPr userDrawn="1"/>
        </p:nvSpPr>
        <p:spPr>
          <a:xfrm flipH="1">
            <a:off x="8503064" y="6191229"/>
            <a:ext cx="3701291" cy="36952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6269" h="6423949">
                <a:moveTo>
                  <a:pt x="1435" y="0"/>
                </a:moveTo>
                <a:cubicBezTo>
                  <a:pt x="-3951" y="2141316"/>
                  <a:pt x="7953" y="4282633"/>
                  <a:pt x="2567" y="6423949"/>
                </a:cubicBezTo>
                <a:lnTo>
                  <a:pt x="8546269" y="6308202"/>
                </a:lnTo>
                <a:lnTo>
                  <a:pt x="8476821" y="138896"/>
                </a:lnTo>
                <a:lnTo>
                  <a:pt x="1435" y="0"/>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a:lnSpc>
                <a:spcPts val="2600"/>
              </a:lnSpc>
            </a:pPr>
            <a:endParaRPr lang="en-GB" sz="2000" b="1">
              <a:solidFill>
                <a:schemeClr val="accent1"/>
              </a:solidFill>
              <a:latin typeface="ABeeZee" panose="02000000000000000000" pitchFamily="2" charset="0"/>
            </a:endParaRPr>
          </a:p>
        </p:txBody>
      </p:sp>
      <p:sp>
        <p:nvSpPr>
          <p:cNvPr id="5" name="Text Placeholder 1">
            <a:extLst>
              <a:ext uri="{FF2B5EF4-FFF2-40B4-BE49-F238E27FC236}">
                <a16:creationId xmlns:a16="http://schemas.microsoft.com/office/drawing/2014/main" id="{C824B7C5-F526-EF12-2F8F-A8C7DDCA76AB}"/>
              </a:ext>
            </a:extLst>
          </p:cNvPr>
          <p:cNvSpPr txBox="1">
            <a:spLocks/>
          </p:cNvSpPr>
          <p:nvPr userDrawn="1"/>
        </p:nvSpPr>
        <p:spPr>
          <a:xfrm>
            <a:off x="8605615" y="6191228"/>
            <a:ext cx="3586386" cy="369523"/>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a:solidFill>
                  <a:schemeClr val="bg1"/>
                </a:solidFill>
                <a:latin typeface="Roboto" panose="02000000000000000000" pitchFamily="2" charset="0"/>
                <a:ea typeface="Roboto" panose="02000000000000000000" pitchFamily="2" charset="0"/>
              </a:rPr>
              <a:t>NB: </a:t>
            </a:r>
            <a:r>
              <a:rPr lang="en-US" sz="1400">
                <a:solidFill>
                  <a:schemeClr val="bg1"/>
                </a:solidFill>
                <a:latin typeface="Roboto" panose="02000000000000000000" pitchFamily="2" charset="0"/>
                <a:ea typeface="Roboto" panose="02000000000000000000" pitchFamily="2" charset="0"/>
              </a:rPr>
              <a:t>This slide is for teacher reference only</a:t>
            </a:r>
            <a:endParaRPr lang="en-GB" sz="1400">
              <a:solidFill>
                <a:schemeClr val="bg1"/>
              </a:solidFill>
              <a:latin typeface="Roboto" panose="02000000000000000000" pitchFamily="2" charset="0"/>
              <a:ea typeface="Roboto" panose="02000000000000000000" pitchFamily="2" charset="0"/>
            </a:endParaRPr>
          </a:p>
        </p:txBody>
      </p:sp>
      <p:pic>
        <p:nvPicPr>
          <p:cNvPr id="3" name="Picture 2" descr="A blue and white rectangular speech bubbles with white text&#10;&#10;Description automatically generated">
            <a:extLst>
              <a:ext uri="{FF2B5EF4-FFF2-40B4-BE49-F238E27FC236}">
                <a16:creationId xmlns:a16="http://schemas.microsoft.com/office/drawing/2014/main" id="{8BCC5C29-34F3-9669-78EF-E88517D5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12156" y="218217"/>
            <a:ext cx="469804" cy="334498"/>
          </a:xfrm>
          <a:prstGeom prst="rect">
            <a:avLst/>
          </a:prstGeom>
        </p:spPr>
      </p:pic>
    </p:spTree>
    <p:extLst>
      <p:ext uri="{BB962C8B-B14F-4D97-AF65-F5344CB8AC3E}">
        <p14:creationId xmlns:p14="http://schemas.microsoft.com/office/powerpoint/2010/main" val="4031719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3945" y="2415555"/>
            <a:ext cx="10672935" cy="1093679"/>
            <a:chOff x="-1" y="399382"/>
            <a:chExt cx="9995583" cy="892108"/>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1" y="399382"/>
              <a:ext cx="918320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2"/>
              <a:ext cx="95291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530303"/>
            <a:ext cx="8671120" cy="861796"/>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614975"/>
            <a:ext cx="1484612" cy="692454"/>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614975"/>
            <a:ext cx="1494773" cy="37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765278"/>
            <a:ext cx="10665026" cy="1317878"/>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840092"/>
            <a:ext cx="8671120" cy="1189971"/>
          </a:xfrm>
        </p:spPr>
        <p:txBody>
          <a:bodyPr anchor="ctr">
            <a:noAutofit/>
          </a:bodyPr>
          <a:lstStyle>
            <a:lvl1pPr marL="0" indent="0">
              <a:lnSpc>
                <a:spcPct val="100000"/>
              </a:lnSpc>
              <a:buNone/>
              <a:defRPr sz="32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1089811"/>
            <a:ext cx="1484612" cy="690533"/>
          </a:xfrm>
        </p:spPr>
        <p:txBody>
          <a:bodyPr anchor="ctr">
            <a:noAutofit/>
          </a:bodyPr>
          <a:lstStyle>
            <a:lvl1pPr marL="0" indent="0" algn="ctr">
              <a:lnSpc>
                <a:spcPct val="100000"/>
              </a:lnSpc>
              <a:spcBef>
                <a:spcPts val="0"/>
              </a:spcBef>
              <a:buNone/>
              <a:defRPr sz="2800" b="1" kern="100" spc="100" baseline="0">
                <a:solidFill>
                  <a:schemeClr val="bg1"/>
                </a:solidFill>
                <a:latin typeface="ABeeZee" panose="02000000000000000000" pitchFamily="50" charset="0"/>
              </a:defRPr>
            </a:lvl1pPr>
          </a:lstStyle>
          <a:p>
            <a:pPr lvl="0"/>
            <a:r>
              <a:rPr lang="en-US"/>
              <a:t>7.01</a:t>
            </a: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spTree>
    <p:extLst>
      <p:ext uri="{BB962C8B-B14F-4D97-AF65-F5344CB8AC3E}">
        <p14:creationId xmlns:p14="http://schemas.microsoft.com/office/powerpoint/2010/main" val="506667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reak (2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229826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FC0222D-143A-FD15-4994-BFA0BDF4777A}"/>
              </a:ext>
            </a:extLst>
          </p:cNvPr>
          <p:cNvSpPr>
            <a:spLocks noGrp="1"/>
          </p:cNvSpPr>
          <p:nvPr>
            <p:ph type="body" sz="quarter" idx="12" hasCustomPrompt="1"/>
          </p:nvPr>
        </p:nvSpPr>
        <p:spPr>
          <a:xfrm>
            <a:off x="610993" y="170916"/>
            <a:ext cx="1613636" cy="212734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Text Placeholder 7">
            <a:extLst>
              <a:ext uri="{FF2B5EF4-FFF2-40B4-BE49-F238E27FC236}">
                <a16:creationId xmlns:a16="http://schemas.microsoft.com/office/drawing/2014/main" id="{F58ED59F-DEDE-AEDB-B53D-8C60F02E2E15}"/>
              </a:ext>
            </a:extLst>
          </p:cNvPr>
          <p:cNvSpPr>
            <a:spLocks noGrp="1"/>
          </p:cNvSpPr>
          <p:nvPr>
            <p:ph type="body" sz="quarter" idx="13" hasCustomPrompt="1"/>
          </p:nvPr>
        </p:nvSpPr>
        <p:spPr>
          <a:xfrm>
            <a:off x="610993" y="2949220"/>
            <a:ext cx="1613635" cy="300469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9" name="Rectangle 8">
            <a:extLst>
              <a:ext uri="{FF2B5EF4-FFF2-40B4-BE49-F238E27FC236}">
                <a16:creationId xmlns:a16="http://schemas.microsoft.com/office/drawing/2014/main" id="{7AEE6681-BBDB-8985-B5ED-D06DA421C719}"/>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Rectangle 2">
            <a:extLst>
              <a:ext uri="{FF2B5EF4-FFF2-40B4-BE49-F238E27FC236}">
                <a16:creationId xmlns:a16="http://schemas.microsoft.com/office/drawing/2014/main" id="{61083666-CCB6-B6CA-0D86-084972A5E88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6A3E7CDD-5A9B-D801-3F9E-3EBE65A4114F}"/>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B8650AB-ABD4-BD7C-0E39-F18DEFFDAEC0}"/>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2D66157-401B-F9E1-91F3-626727304E6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16B70B93-8F5F-BBDF-B7F0-6467C1BC8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Tree>
    <p:extLst>
      <p:ext uri="{BB962C8B-B14F-4D97-AF65-F5344CB8AC3E}">
        <p14:creationId xmlns:p14="http://schemas.microsoft.com/office/powerpoint/2010/main" val="10924696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800879"/>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363584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5" name="Text Placeholder 7">
            <a:extLst>
              <a:ext uri="{FF2B5EF4-FFF2-40B4-BE49-F238E27FC236}">
                <a16:creationId xmlns:a16="http://schemas.microsoft.com/office/drawing/2014/main" id="{48CB9A45-37BB-B970-9DD4-015480D0B48A}"/>
              </a:ext>
            </a:extLst>
          </p:cNvPr>
          <p:cNvSpPr>
            <a:spLocks noGrp="1"/>
          </p:cNvSpPr>
          <p:nvPr>
            <p:ph type="body" sz="quarter" idx="13" hasCustomPrompt="1"/>
          </p:nvPr>
        </p:nvSpPr>
        <p:spPr>
          <a:xfrm>
            <a:off x="610993" y="4447807"/>
            <a:ext cx="1613635" cy="150611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871680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513018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0996020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 (3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922318"/>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A3D011C-8F2B-54F8-0CB6-B045F8AC5D3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13136EBD-5C8E-570F-C8AE-3E50D2339ABC}"/>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FF665E4-A87E-1156-80EF-42B8A3F0871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0DA8222B-7BBF-D2FF-D972-D6332C81F7E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075FC6E8-ECC2-D436-ACBF-AFE046BCDC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Text Placeholder 7">
            <a:extLst>
              <a:ext uri="{FF2B5EF4-FFF2-40B4-BE49-F238E27FC236}">
                <a16:creationId xmlns:a16="http://schemas.microsoft.com/office/drawing/2014/main" id="{FC6F029C-ADAE-4DF4-0860-29D6905CA2EE}"/>
              </a:ext>
            </a:extLst>
          </p:cNvPr>
          <p:cNvSpPr>
            <a:spLocks noGrp="1"/>
          </p:cNvSpPr>
          <p:nvPr>
            <p:ph type="body" sz="quarter" idx="12" hasCustomPrompt="1"/>
          </p:nvPr>
        </p:nvSpPr>
        <p:spPr>
          <a:xfrm>
            <a:off x="610993" y="170917"/>
            <a:ext cx="1613636" cy="1758454"/>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2" name="Text Placeholder 7">
            <a:extLst>
              <a:ext uri="{FF2B5EF4-FFF2-40B4-BE49-F238E27FC236}">
                <a16:creationId xmlns:a16="http://schemas.microsoft.com/office/drawing/2014/main" id="{783BB371-FA1E-453D-8841-2FAC0B40F046}"/>
              </a:ext>
            </a:extLst>
          </p:cNvPr>
          <p:cNvSpPr>
            <a:spLocks noGrp="1"/>
          </p:cNvSpPr>
          <p:nvPr>
            <p:ph type="body" sz="quarter" idx="13" hasCustomPrompt="1"/>
          </p:nvPr>
        </p:nvSpPr>
        <p:spPr>
          <a:xfrm>
            <a:off x="610993" y="2575134"/>
            <a:ext cx="1613635" cy="337878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3" name="Rectangle 12">
            <a:extLst>
              <a:ext uri="{FF2B5EF4-FFF2-40B4-BE49-F238E27FC236}">
                <a16:creationId xmlns:a16="http://schemas.microsoft.com/office/drawing/2014/main" id="{0D848B29-BAAC-443D-1F78-4AA16DEABD4A}"/>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034896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reak (Step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05015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EC1D10-8E88-0226-DCC1-AF574E06D893}"/>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Subtitle 8">
            <a:extLst>
              <a:ext uri="{FF2B5EF4-FFF2-40B4-BE49-F238E27FC236}">
                <a16:creationId xmlns:a16="http://schemas.microsoft.com/office/drawing/2014/main" id="{4D33AD25-C4DC-3D71-069F-C51D5FC82C2E}"/>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7CBF8D8-EE20-2955-37C3-38C9F1086611}"/>
              </a:ext>
            </a:extLst>
          </p:cNvPr>
          <p:cNvGrpSpPr/>
          <p:nvPr userDrawn="1"/>
        </p:nvGrpSpPr>
        <p:grpSpPr>
          <a:xfrm>
            <a:off x="-645035" y="6156000"/>
            <a:ext cx="1419000" cy="1343042"/>
            <a:chOff x="-2681662" y="4062078"/>
            <a:chExt cx="2019221" cy="1911133"/>
          </a:xfrm>
        </p:grpSpPr>
        <p:sp>
          <p:nvSpPr>
            <p:cNvPr id="12" name="Arc 11">
              <a:extLst>
                <a:ext uri="{FF2B5EF4-FFF2-40B4-BE49-F238E27FC236}">
                  <a16:creationId xmlns:a16="http://schemas.microsoft.com/office/drawing/2014/main" id="{A3159750-A984-1D7A-83CF-E0A51B179BEE}"/>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3" name="Picture 12">
              <a:extLst>
                <a:ext uri="{FF2B5EF4-FFF2-40B4-BE49-F238E27FC236}">
                  <a16:creationId xmlns:a16="http://schemas.microsoft.com/office/drawing/2014/main" id="{D85CE4C6-0E9A-E713-4A5D-38FFF0071A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9" name="Text Placeholder 7">
            <a:extLst>
              <a:ext uri="{FF2B5EF4-FFF2-40B4-BE49-F238E27FC236}">
                <a16:creationId xmlns:a16="http://schemas.microsoft.com/office/drawing/2014/main" id="{A1EB6872-ED7D-71D8-A6D0-5BB97BADFAE5}"/>
              </a:ext>
            </a:extLst>
          </p:cNvPr>
          <p:cNvSpPr>
            <a:spLocks noGrp="1"/>
          </p:cNvSpPr>
          <p:nvPr>
            <p:ph type="body" sz="quarter" idx="12" hasCustomPrompt="1"/>
          </p:nvPr>
        </p:nvSpPr>
        <p:spPr>
          <a:xfrm>
            <a:off x="610993" y="170917"/>
            <a:ext cx="1613636" cy="28792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2" name="Text Placeholder 7">
            <a:extLst>
              <a:ext uri="{FF2B5EF4-FFF2-40B4-BE49-F238E27FC236}">
                <a16:creationId xmlns:a16="http://schemas.microsoft.com/office/drawing/2014/main" id="{96D85DCE-6E2E-1C72-DDA4-25DAD5E06C1C}"/>
              </a:ext>
            </a:extLst>
          </p:cNvPr>
          <p:cNvSpPr>
            <a:spLocks noGrp="1"/>
          </p:cNvSpPr>
          <p:nvPr>
            <p:ph type="body" sz="quarter" idx="13" hasCustomPrompt="1"/>
          </p:nvPr>
        </p:nvSpPr>
        <p:spPr>
          <a:xfrm>
            <a:off x="610993" y="3698247"/>
            <a:ext cx="1613635" cy="22556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Rectangle 23">
            <a:extLst>
              <a:ext uri="{FF2B5EF4-FFF2-40B4-BE49-F238E27FC236}">
                <a16:creationId xmlns:a16="http://schemas.microsoft.com/office/drawing/2014/main" id="{B743B65B-FF79-3CBE-CE73-5E03CECFF40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3116069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4177990"/>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7"/>
            <a:ext cx="1613636" cy="40070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B83588BD-0B1B-FF0E-A26A-8F86E806ECEF}"/>
              </a:ext>
            </a:extLst>
          </p:cNvPr>
          <p:cNvSpPr>
            <a:spLocks noGrp="1"/>
          </p:cNvSpPr>
          <p:nvPr>
            <p:ph type="body" sz="quarter" idx="13" hasCustomPrompt="1"/>
          </p:nvPr>
        </p:nvSpPr>
        <p:spPr>
          <a:xfrm>
            <a:off x="610993" y="4823752"/>
            <a:ext cx="1613635" cy="113016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6543164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6"/>
            <a:ext cx="1613636" cy="513490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71376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reak (4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696752"/>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651BE4-D222-8827-33AD-F7291F38B5F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7FBD371-FFF8-3BF0-DA3A-F81D5D3EBDDD}"/>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5134896-73F1-F649-8ECE-A9125374CEF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E93E094-1FF4-58F3-A7C5-4CB9012233F7}"/>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B3B62A82-C2CC-C1B8-FBE3-2D7F6E0909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7AAE195D-056F-1F02-A0D4-D4A7B252768C}"/>
              </a:ext>
            </a:extLst>
          </p:cNvPr>
          <p:cNvSpPr>
            <a:spLocks noGrp="1"/>
          </p:cNvSpPr>
          <p:nvPr>
            <p:ph type="body" sz="quarter" idx="12" hasCustomPrompt="1"/>
          </p:nvPr>
        </p:nvSpPr>
        <p:spPr>
          <a:xfrm>
            <a:off x="610993" y="170917"/>
            <a:ext cx="1613636" cy="153288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C0E5CF8-6AFC-201E-9FFA-5B0E0CDDE1A8}"/>
              </a:ext>
            </a:extLst>
          </p:cNvPr>
          <p:cNvSpPr>
            <a:spLocks noGrp="1"/>
          </p:cNvSpPr>
          <p:nvPr>
            <p:ph type="body" sz="quarter" idx="13" hasCustomPrompt="1"/>
          </p:nvPr>
        </p:nvSpPr>
        <p:spPr>
          <a:xfrm>
            <a:off x="610993" y="2344844"/>
            <a:ext cx="1613635" cy="36090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A3FC7FE8-1527-D73A-3DC0-328151E3F89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888897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800879"/>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363584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5" name="Text Placeholder 7">
            <a:extLst>
              <a:ext uri="{FF2B5EF4-FFF2-40B4-BE49-F238E27FC236}">
                <a16:creationId xmlns:a16="http://schemas.microsoft.com/office/drawing/2014/main" id="{48CB9A45-37BB-B970-9DD4-015480D0B48A}"/>
              </a:ext>
            </a:extLst>
          </p:cNvPr>
          <p:cNvSpPr>
            <a:spLocks noGrp="1"/>
          </p:cNvSpPr>
          <p:nvPr>
            <p:ph type="body" sz="quarter" idx="13" hasCustomPrompt="1"/>
          </p:nvPr>
        </p:nvSpPr>
        <p:spPr>
          <a:xfrm>
            <a:off x="610993" y="4447807"/>
            <a:ext cx="1613635" cy="150611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895064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eak (Step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599020"/>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1E95FEC-528C-5364-94F7-748DB21BE61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196D0E1-9968-59A1-F5EC-2CEA249DA9D2}"/>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12AC225-1F78-72C5-EFA3-5F0443D95CC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A375E477-DE55-1D15-AEE9-CB2CB6842F9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65905A5-FFBE-1B5F-F0E9-3BB62010A1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ADB5CC-6F60-725F-4053-3589769F3E3B}"/>
              </a:ext>
            </a:extLst>
          </p:cNvPr>
          <p:cNvSpPr>
            <a:spLocks noGrp="1"/>
          </p:cNvSpPr>
          <p:nvPr>
            <p:ph type="body" sz="quarter" idx="12" hasCustomPrompt="1"/>
          </p:nvPr>
        </p:nvSpPr>
        <p:spPr>
          <a:xfrm>
            <a:off x="610993" y="170917"/>
            <a:ext cx="1613636" cy="242577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0995C07B-45C2-0870-4E14-385411392CA3}"/>
              </a:ext>
            </a:extLst>
          </p:cNvPr>
          <p:cNvSpPr>
            <a:spLocks noGrp="1"/>
          </p:cNvSpPr>
          <p:nvPr>
            <p:ph type="body" sz="quarter" idx="13" hasCustomPrompt="1"/>
          </p:nvPr>
        </p:nvSpPr>
        <p:spPr>
          <a:xfrm>
            <a:off x="610993" y="3244781"/>
            <a:ext cx="1613635" cy="27091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D0094586-27AA-AFD5-BFC6-1B9F21B755F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937189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 (Step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501289"/>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104E71C-B2F8-74CB-BF95-865121400B7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5C6C1D79-5C77-FCA6-DB30-6774F9970FA4}"/>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233083-907C-DF15-2668-EC6DB54EDD5C}"/>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8810C45A-E1D1-DC4B-7EC0-E17666AC72B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BA74B51-41D5-8A12-247C-5AAD8878BE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A203EC16-F0A8-9D26-8C01-942F5DDD0738}"/>
              </a:ext>
            </a:extLst>
          </p:cNvPr>
          <p:cNvSpPr>
            <a:spLocks noGrp="1"/>
          </p:cNvSpPr>
          <p:nvPr>
            <p:ph type="body" sz="quarter" idx="12" hasCustomPrompt="1"/>
          </p:nvPr>
        </p:nvSpPr>
        <p:spPr>
          <a:xfrm>
            <a:off x="610993" y="170916"/>
            <a:ext cx="1613636" cy="3330371"/>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3916F1B-6FEB-B488-9E58-9C08F7D32068}"/>
              </a:ext>
            </a:extLst>
          </p:cNvPr>
          <p:cNvSpPr>
            <a:spLocks noGrp="1"/>
          </p:cNvSpPr>
          <p:nvPr>
            <p:ph type="body" sz="quarter" idx="13" hasCustomPrompt="1"/>
          </p:nvPr>
        </p:nvSpPr>
        <p:spPr>
          <a:xfrm>
            <a:off x="610993" y="4147050"/>
            <a:ext cx="1613635" cy="180686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7B8E5827-6F52-91E7-2A13-CE0260D3A87F}"/>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41748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403557"/>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423263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DF98A2E2-A424-72D6-FF60-80FA77A5B6FA}"/>
              </a:ext>
            </a:extLst>
          </p:cNvPr>
          <p:cNvSpPr>
            <a:spLocks noGrp="1"/>
          </p:cNvSpPr>
          <p:nvPr>
            <p:ph type="body" sz="quarter" idx="13" hasCustomPrompt="1"/>
          </p:nvPr>
        </p:nvSpPr>
        <p:spPr>
          <a:xfrm>
            <a:off x="610993" y="5049319"/>
            <a:ext cx="1613635" cy="904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4157935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513490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88365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 (5 step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581380"/>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F493445-7B79-D2A4-A20A-0F835B64563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23AB4570-9DBD-C7AB-8273-696D6A992D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C5FDA7-F402-BE67-762A-83B939A1CBE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610E523-2FDF-861E-B390-33B693CC529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55D58AEF-3AC5-05D0-A159-48EA6B87DB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4F55C3AD-C71D-7BF8-82FB-F21941239FE0}"/>
              </a:ext>
            </a:extLst>
          </p:cNvPr>
          <p:cNvSpPr>
            <a:spLocks noGrp="1"/>
          </p:cNvSpPr>
          <p:nvPr>
            <p:ph type="body" sz="quarter" idx="12" hasCustomPrompt="1"/>
          </p:nvPr>
        </p:nvSpPr>
        <p:spPr>
          <a:xfrm>
            <a:off x="610993" y="170917"/>
            <a:ext cx="1613636" cy="1410463"/>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2FBAB520-060F-203C-B4A5-DFD8FE15593E}"/>
              </a:ext>
            </a:extLst>
          </p:cNvPr>
          <p:cNvSpPr>
            <a:spLocks noGrp="1"/>
          </p:cNvSpPr>
          <p:nvPr>
            <p:ph type="body" sz="quarter" idx="13" hasCustomPrompt="1"/>
          </p:nvPr>
        </p:nvSpPr>
        <p:spPr>
          <a:xfrm>
            <a:off x="610993" y="2037012"/>
            <a:ext cx="1613635" cy="395500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D9478D1-590A-6728-D9AC-8819003347B3}"/>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3042285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 (Step 2/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374519"/>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A7EAD5E2-703A-2433-758F-AB9554C8B3EB}"/>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C8D68A46-5F11-3B9D-CD19-35A2BF35A8B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AE98A9B0-4524-0C84-72EE-5313E07A0BC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3DC43F7-1EC0-E8CA-C576-816A998ACB2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DF581183-AFBD-F171-9E5B-5B8B1A7DCC6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01A00479-C41E-DF8B-FF17-4B96A1EA7687}"/>
              </a:ext>
            </a:extLst>
          </p:cNvPr>
          <p:cNvSpPr>
            <a:spLocks noGrp="1"/>
          </p:cNvSpPr>
          <p:nvPr>
            <p:ph type="body" sz="quarter" idx="12" hasCustomPrompt="1"/>
          </p:nvPr>
        </p:nvSpPr>
        <p:spPr>
          <a:xfrm>
            <a:off x="610993" y="170917"/>
            <a:ext cx="1613636" cy="2203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5644A09-40D2-8802-892B-C6DACA5C8DFE}"/>
              </a:ext>
            </a:extLst>
          </p:cNvPr>
          <p:cNvSpPr>
            <a:spLocks noGrp="1"/>
          </p:cNvSpPr>
          <p:nvPr>
            <p:ph type="body" sz="quarter" idx="13" hasCustomPrompt="1"/>
          </p:nvPr>
        </p:nvSpPr>
        <p:spPr>
          <a:xfrm>
            <a:off x="610993" y="2818201"/>
            <a:ext cx="1613635" cy="317381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EDD2BF12-61B2-9007-7A5F-6999D4E484C1}"/>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4072165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 (Step 3/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164535"/>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D815B23-0BCC-06A3-B294-6172A0A77FD2}"/>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D6699C-4242-FC21-34B5-D2A8A89C4C9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70B360F-5AA1-52B2-E272-A86E9336F536}"/>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6CA4665E-013F-F465-7415-BCB47DDF092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AC326A1B-D9F9-74C3-039D-FB82A39E70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31981D6-A8E6-90CF-FC2D-193F80EC07AD}"/>
              </a:ext>
            </a:extLst>
          </p:cNvPr>
          <p:cNvSpPr>
            <a:spLocks noGrp="1"/>
          </p:cNvSpPr>
          <p:nvPr>
            <p:ph type="body" sz="quarter" idx="12" hasCustomPrompt="1"/>
          </p:nvPr>
        </p:nvSpPr>
        <p:spPr>
          <a:xfrm>
            <a:off x="610993" y="170917"/>
            <a:ext cx="1613636" cy="299361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33D47B2E-009D-9642-8CB3-02E91C9887F7}"/>
              </a:ext>
            </a:extLst>
          </p:cNvPr>
          <p:cNvSpPr>
            <a:spLocks noGrp="1"/>
          </p:cNvSpPr>
          <p:nvPr>
            <p:ph type="body" sz="quarter" idx="13" hasCustomPrompt="1"/>
          </p:nvPr>
        </p:nvSpPr>
        <p:spPr>
          <a:xfrm>
            <a:off x="610993" y="3621961"/>
            <a:ext cx="1613635" cy="237005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ECA60A9-4BC9-137E-1152-A4457DE64A32}"/>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847429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 (Step 4/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95455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2A9C4A7-8421-5E03-CA19-786C809E677D}"/>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0D20FD0E-530C-7B96-6A96-A88E45A7CD4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46C89910-86B4-E2D6-BE35-98F1343D54D8}"/>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F3912CD8-D91F-C73C-F3A5-8670A0D23BD3}"/>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E007C017-400A-987D-209E-185891FD6E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0F2028-DA9E-461E-E8F9-E7D94D6FED64}"/>
              </a:ext>
            </a:extLst>
          </p:cNvPr>
          <p:cNvSpPr>
            <a:spLocks noGrp="1"/>
          </p:cNvSpPr>
          <p:nvPr>
            <p:ph type="body" sz="quarter" idx="12" hasCustomPrompt="1"/>
          </p:nvPr>
        </p:nvSpPr>
        <p:spPr>
          <a:xfrm>
            <a:off x="610993" y="170917"/>
            <a:ext cx="1613636" cy="37836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FC5829F6-D469-6046-D554-E1E6EF9EF0DB}"/>
              </a:ext>
            </a:extLst>
          </p:cNvPr>
          <p:cNvSpPr>
            <a:spLocks noGrp="1"/>
          </p:cNvSpPr>
          <p:nvPr>
            <p:ph type="body" sz="quarter" idx="13" hasCustomPrompt="1"/>
          </p:nvPr>
        </p:nvSpPr>
        <p:spPr>
          <a:xfrm>
            <a:off x="610993" y="4411979"/>
            <a:ext cx="1613635" cy="15800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61763D45-3193-CC8C-E5B5-AB2FF3929BCC}"/>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0136674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744573"/>
            <a:ext cx="9079102" cy="457426"/>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457365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E906A1E9-596D-E06D-C181-4349513B9758}"/>
              </a:ext>
            </a:extLst>
          </p:cNvPr>
          <p:cNvSpPr>
            <a:spLocks noGrp="1"/>
          </p:cNvSpPr>
          <p:nvPr>
            <p:ph type="body" sz="quarter" idx="13" hasCustomPrompt="1"/>
          </p:nvPr>
        </p:nvSpPr>
        <p:spPr>
          <a:xfrm>
            <a:off x="610993" y="5188255"/>
            <a:ext cx="1613635" cy="80376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897460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Break (Step 5/5)">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8B63808-6085-4191-260C-A9B1A37983F2}"/>
              </a:ext>
            </a:extLst>
          </p:cNvPr>
          <p:cNvSpPr/>
          <p:nvPr userDrawn="1"/>
        </p:nvSpPr>
        <p:spPr>
          <a:xfrm>
            <a:off x="610992" y="474457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5</a:t>
            </a:r>
          </a:p>
        </p:txBody>
      </p:sp>
      <p:cxnSp>
        <p:nvCxnSpPr>
          <p:cNvPr id="28" name="Straight Arrow Connector 27">
            <a:extLst>
              <a:ext uri="{FF2B5EF4-FFF2-40B4-BE49-F238E27FC236}">
                <a16:creationId xmlns:a16="http://schemas.microsoft.com/office/drawing/2014/main" id="{C3F6C58F-7736-EEB0-C6DF-EC5DD082280E}"/>
              </a:ext>
            </a:extLst>
          </p:cNvPr>
          <p:cNvCxnSpPr>
            <a:cxnSpLocks/>
            <a:stCxn id="26" idx="2"/>
            <a:endCxn id="17" idx="0"/>
          </p:cNvCxnSpPr>
          <p:nvPr userDrawn="1"/>
        </p:nvCxnSpPr>
        <p:spPr>
          <a:xfrm>
            <a:off x="1417810" y="5201999"/>
            <a:ext cx="1" cy="332594"/>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EE65F2-5E2B-9B0E-8307-CD50B6EAC34F}"/>
              </a:ext>
            </a:extLst>
          </p:cNvPr>
          <p:cNvSpPr/>
          <p:nvPr userDrawn="1"/>
        </p:nvSpPr>
        <p:spPr>
          <a:xfrm>
            <a:off x="610993" y="1584501"/>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374519"/>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164537"/>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534593"/>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cxnSpLocks/>
            <a:stCxn id="18" idx="2"/>
            <a:endCxn id="2" idx="0"/>
          </p:cNvCxnSpPr>
          <p:nvPr userDrawn="1"/>
        </p:nvCxnSpPr>
        <p:spPr>
          <a:xfrm>
            <a:off x="1417811" y="1251908"/>
            <a:ext cx="0" cy="33259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041927"/>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2831945"/>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stCxn id="19" idx="2"/>
            <a:endCxn id="26" idx="0"/>
          </p:cNvCxnSpPr>
          <p:nvPr userDrawn="1"/>
        </p:nvCxnSpPr>
        <p:spPr>
          <a:xfrm>
            <a:off x="1417810" y="4411981"/>
            <a:ext cx="0"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3954555"/>
            <a:ext cx="1613635" cy="457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3621963"/>
            <a:ext cx="1" cy="33259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B2FF5F1-D154-52CB-546F-1C227F05582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4F7BD4D-CE81-F6A4-B880-0420EB05109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F2334C2-6F16-DD26-0272-5B579DDF127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AEFA9E0-A27B-AC19-0BA3-A3AA55968BF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07FEA2B-B5F4-E1F9-ED21-613067D07B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FB0532DF-87E5-9D25-66A4-774B719552CC}"/>
              </a:ext>
            </a:extLst>
          </p:cNvPr>
          <p:cNvSpPr>
            <a:spLocks noGrp="1"/>
          </p:cNvSpPr>
          <p:nvPr>
            <p:ph type="body" sz="quarter" idx="12" hasCustomPrompt="1"/>
          </p:nvPr>
        </p:nvSpPr>
        <p:spPr>
          <a:xfrm>
            <a:off x="610993" y="170917"/>
            <a:ext cx="1613636" cy="53636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01E709E3-A0D8-2ACE-D430-538298D50DE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08698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513018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0038571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o Tas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8" name="Text Placeholder 7">
            <a:extLst>
              <a:ext uri="{FF2B5EF4-FFF2-40B4-BE49-F238E27FC236}">
                <a16:creationId xmlns:a16="http://schemas.microsoft.com/office/drawing/2014/main" id="{EAA6FE2C-D77E-FDDD-062A-D8975302459B}"/>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9" name="Text Placeholder 7">
            <a:extLst>
              <a:ext uri="{FF2B5EF4-FFF2-40B4-BE49-F238E27FC236}">
                <a16:creationId xmlns:a16="http://schemas.microsoft.com/office/drawing/2014/main" id="{34C28DC3-D5E3-2B3D-69C9-CFD42313858A}"/>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7" name="Freeform: Shape 16">
            <a:extLst>
              <a:ext uri="{FF2B5EF4-FFF2-40B4-BE49-F238E27FC236}">
                <a16:creationId xmlns:a16="http://schemas.microsoft.com/office/drawing/2014/main" id="{D5122B4F-3E71-D71D-567D-49861D4CF683}"/>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18" name="Group 17">
            <a:extLst>
              <a:ext uri="{FF2B5EF4-FFF2-40B4-BE49-F238E27FC236}">
                <a16:creationId xmlns:a16="http://schemas.microsoft.com/office/drawing/2014/main" id="{7E69F0FF-FB8C-A017-CAF6-A2C2C7AD75E8}"/>
              </a:ext>
            </a:extLst>
          </p:cNvPr>
          <p:cNvGrpSpPr/>
          <p:nvPr userDrawn="1"/>
        </p:nvGrpSpPr>
        <p:grpSpPr>
          <a:xfrm>
            <a:off x="10738681" y="343623"/>
            <a:ext cx="841392" cy="759818"/>
            <a:chOff x="10767336" y="447879"/>
            <a:chExt cx="784080" cy="708062"/>
          </a:xfrm>
        </p:grpSpPr>
        <p:sp>
          <p:nvSpPr>
            <p:cNvPr id="20" name="Oval 19">
              <a:extLst>
                <a:ext uri="{FF2B5EF4-FFF2-40B4-BE49-F238E27FC236}">
                  <a16:creationId xmlns:a16="http://schemas.microsoft.com/office/drawing/2014/main" id="{24AAA868-D16E-DE9C-5B76-ACF753817569}"/>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1" name="TextBox 20">
              <a:extLst>
                <a:ext uri="{FF2B5EF4-FFF2-40B4-BE49-F238E27FC236}">
                  <a16:creationId xmlns:a16="http://schemas.microsoft.com/office/drawing/2014/main" id="{A7FC71C5-E296-9ACC-8CF4-49A5664638E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301070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34022633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350584"/>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59857"/>
            <a:ext cx="8809762"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139EAB6C-38CB-EDD8-9EC1-D279CEA84166}"/>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CE433625-BAA6-10D8-E8B5-DBA6852FDCA2}"/>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15" name="Freeform: Shape 14">
            <a:extLst>
              <a:ext uri="{FF2B5EF4-FFF2-40B4-BE49-F238E27FC236}">
                <a16:creationId xmlns:a16="http://schemas.microsoft.com/office/drawing/2014/main" id="{10B0D38F-6EDA-332A-42E0-16DEC5CD75E4}"/>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0" name="Group 19">
            <a:extLst>
              <a:ext uri="{FF2B5EF4-FFF2-40B4-BE49-F238E27FC236}">
                <a16:creationId xmlns:a16="http://schemas.microsoft.com/office/drawing/2014/main" id="{A15FF06A-4A3F-AFF7-4A36-717EFDB764F1}"/>
              </a:ext>
            </a:extLst>
          </p:cNvPr>
          <p:cNvGrpSpPr/>
          <p:nvPr userDrawn="1"/>
        </p:nvGrpSpPr>
        <p:grpSpPr>
          <a:xfrm>
            <a:off x="10738681" y="343623"/>
            <a:ext cx="841392" cy="759818"/>
            <a:chOff x="10767336" y="447879"/>
            <a:chExt cx="784080" cy="708062"/>
          </a:xfrm>
        </p:grpSpPr>
        <p:sp>
          <p:nvSpPr>
            <p:cNvPr id="21" name="Oval 20">
              <a:extLst>
                <a:ext uri="{FF2B5EF4-FFF2-40B4-BE49-F238E27FC236}">
                  <a16:creationId xmlns:a16="http://schemas.microsoft.com/office/drawing/2014/main" id="{C5B52E36-53CF-B06B-0B43-1AC83A38A36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2" name="TextBox 21">
              <a:extLst>
                <a:ext uri="{FF2B5EF4-FFF2-40B4-BE49-F238E27FC236}">
                  <a16:creationId xmlns:a16="http://schemas.microsoft.com/office/drawing/2014/main" id="{FF54CE89-4253-8B6E-5493-E1FF35BE24AC}"/>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10674918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o title (2)">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Tree>
    <p:extLst>
      <p:ext uri="{BB962C8B-B14F-4D97-AF65-F5344CB8AC3E}">
        <p14:creationId xmlns:p14="http://schemas.microsoft.com/office/powerpoint/2010/main" val="36668404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hallenge slide">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4E815CC8-C422-2BA4-0DCC-02D3C69894BF}"/>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9" name="Group 8">
            <a:extLst>
              <a:ext uri="{FF2B5EF4-FFF2-40B4-BE49-F238E27FC236}">
                <a16:creationId xmlns:a16="http://schemas.microsoft.com/office/drawing/2014/main" id="{CC341997-A86F-AA51-509F-E420D816282F}"/>
              </a:ext>
            </a:extLst>
          </p:cNvPr>
          <p:cNvGrpSpPr/>
          <p:nvPr userDrawn="1"/>
        </p:nvGrpSpPr>
        <p:grpSpPr>
          <a:xfrm flipH="1">
            <a:off x="406898" y="434918"/>
            <a:ext cx="580192" cy="579241"/>
            <a:chOff x="6959500" y="2637913"/>
            <a:chExt cx="580192" cy="579241"/>
          </a:xfrm>
        </p:grpSpPr>
        <p:sp>
          <p:nvSpPr>
            <p:cNvPr id="10" name="Oval 9">
              <a:extLst>
                <a:ext uri="{FF2B5EF4-FFF2-40B4-BE49-F238E27FC236}">
                  <a16:creationId xmlns:a16="http://schemas.microsoft.com/office/drawing/2014/main" id="{1B719EEE-C659-FAA8-D84C-5D0CA43E4E92}"/>
                </a:ext>
              </a:extLst>
            </p:cNvPr>
            <p:cNvSpPr/>
            <p:nvPr/>
          </p:nvSpPr>
          <p:spPr>
            <a:xfrm flipH="1">
              <a:off x="6959500" y="2637913"/>
              <a:ext cx="580192" cy="579241"/>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bg1"/>
                </a:solidFill>
                <a:latin typeface="ABeeZee" panose="020B0604020202020204" charset="0"/>
              </a:endParaRPr>
            </a:p>
          </p:txBody>
        </p:sp>
        <p:sp>
          <p:nvSpPr>
            <p:cNvPr id="11" name="Star: 5 Points 38">
              <a:extLst>
                <a:ext uri="{FF2B5EF4-FFF2-40B4-BE49-F238E27FC236}">
                  <a16:creationId xmlns:a16="http://schemas.microsoft.com/office/drawing/2014/main" id="{0BEF031D-F70E-D36B-2917-6E75881EB447}"/>
                </a:ext>
              </a:extLst>
            </p:cNvPr>
            <p:cNvSpPr/>
            <p:nvPr/>
          </p:nvSpPr>
          <p:spPr>
            <a:xfrm>
              <a:off x="7051907" y="2729304"/>
              <a:ext cx="395378" cy="370217"/>
            </a:xfrm>
            <a:prstGeom prst="star5">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sp>
        <p:nvSpPr>
          <p:cNvPr id="17" name="Text Placeholder 2">
            <a:extLst>
              <a:ext uri="{FF2B5EF4-FFF2-40B4-BE49-F238E27FC236}">
                <a16:creationId xmlns:a16="http://schemas.microsoft.com/office/drawing/2014/main" id="{98DC27BF-3F74-CF88-0DCC-5FD996B4C197}"/>
              </a:ext>
            </a:extLst>
          </p:cNvPr>
          <p:cNvSpPr>
            <a:spLocks noGrp="1"/>
          </p:cNvSpPr>
          <p:nvPr>
            <p:ph type="body" sz="quarter" idx="13" hasCustomPrompt="1"/>
          </p:nvPr>
        </p:nvSpPr>
        <p:spPr>
          <a:xfrm>
            <a:off x="2297589" y="459857"/>
            <a:ext cx="8046334" cy="534313"/>
          </a:xfrm>
        </p:spPr>
        <p:txBody>
          <a:bodyPr anchor="ctr">
            <a:spAutoFit/>
          </a:bodyPr>
          <a:lstStyle>
            <a:lvl1pPr marL="0" indent="0">
              <a:lnSpc>
                <a:spcPct val="130000"/>
              </a:lnSpc>
              <a:spcBef>
                <a:spcPts val="0"/>
              </a:spcBef>
              <a:buNone/>
              <a:defRPr sz="2400" b="1" kern="100" spc="0" baseline="0">
                <a:solidFill>
                  <a:schemeClr val="tx1"/>
                </a:solidFill>
                <a:latin typeface="ABeeZee" panose="02000000000000000000" pitchFamily="50" charset="0"/>
              </a:defRPr>
            </a:lvl1pPr>
          </a:lstStyle>
          <a:p>
            <a:pPr lvl="0"/>
            <a:r>
              <a:rPr lang="en-US"/>
              <a:t>Enter task instructions as needed</a:t>
            </a:r>
          </a:p>
        </p:txBody>
      </p:sp>
      <p:pic>
        <p:nvPicPr>
          <p:cNvPr id="18" name="Graphic 29" descr="Pencil">
            <a:extLst>
              <a:ext uri="{FF2B5EF4-FFF2-40B4-BE49-F238E27FC236}">
                <a16:creationId xmlns:a16="http://schemas.microsoft.com/office/drawing/2014/main" id="{9E2C0F6C-AFAA-FB41-9C6D-D7260E736A8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207722" y="420973"/>
            <a:ext cx="632651" cy="612080"/>
          </a:xfrm>
          <a:prstGeom prst="rect">
            <a:avLst/>
          </a:prstGeom>
        </p:spPr>
      </p:pic>
    </p:spTree>
    <p:extLst>
      <p:ext uri="{BB962C8B-B14F-4D97-AF65-F5344CB8AC3E}">
        <p14:creationId xmlns:p14="http://schemas.microsoft.com/office/powerpoint/2010/main" val="2082647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racy - Prep Talk">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10" name="Group 9">
            <a:extLst>
              <a:ext uri="{FF2B5EF4-FFF2-40B4-BE49-F238E27FC236}">
                <a16:creationId xmlns:a16="http://schemas.microsoft.com/office/drawing/2014/main" id="{A620C235-8A17-CE20-439E-0632DCA81B90}"/>
              </a:ext>
            </a:extLst>
          </p:cNvPr>
          <p:cNvGrpSpPr/>
          <p:nvPr userDrawn="1"/>
        </p:nvGrpSpPr>
        <p:grpSpPr>
          <a:xfrm>
            <a:off x="1429600" y="454624"/>
            <a:ext cx="384663" cy="537813"/>
            <a:chOff x="907187" y="683690"/>
            <a:chExt cx="297787" cy="416348"/>
          </a:xfrm>
          <a:solidFill>
            <a:schemeClr val="tx2"/>
          </a:solidFill>
        </p:grpSpPr>
        <p:sp>
          <p:nvSpPr>
            <p:cNvPr id="11" name="Freeform: Shape 10">
              <a:extLst>
                <a:ext uri="{FF2B5EF4-FFF2-40B4-BE49-F238E27FC236}">
                  <a16:creationId xmlns:a16="http://schemas.microsoft.com/office/drawing/2014/main" id="{BD9F4F00-EAD1-2780-DC7E-306DBBCCE8A1}"/>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A70BE72B-2202-6E39-407B-C2A0F4CCF156}"/>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23" name="Group 22">
            <a:extLst>
              <a:ext uri="{FF2B5EF4-FFF2-40B4-BE49-F238E27FC236}">
                <a16:creationId xmlns:a16="http://schemas.microsoft.com/office/drawing/2014/main" id="{65458535-9DB3-88D5-8CFF-EA455C8EAAB4}"/>
              </a:ext>
            </a:extLst>
          </p:cNvPr>
          <p:cNvGrpSpPr/>
          <p:nvPr userDrawn="1"/>
        </p:nvGrpSpPr>
        <p:grpSpPr>
          <a:xfrm>
            <a:off x="270927" y="416540"/>
            <a:ext cx="1144046" cy="603998"/>
            <a:chOff x="270927" y="437088"/>
            <a:chExt cx="1144046" cy="603998"/>
          </a:xfrm>
        </p:grpSpPr>
        <p:grpSp>
          <p:nvGrpSpPr>
            <p:cNvPr id="13" name="Graphic 37">
              <a:extLst>
                <a:ext uri="{FF2B5EF4-FFF2-40B4-BE49-F238E27FC236}">
                  <a16:creationId xmlns:a16="http://schemas.microsoft.com/office/drawing/2014/main" id="{AED945B0-0E79-6821-847B-70BD1E5BFC12}"/>
                </a:ext>
              </a:extLst>
            </p:cNvPr>
            <p:cNvGrpSpPr/>
            <p:nvPr userDrawn="1"/>
          </p:nvGrpSpPr>
          <p:grpSpPr>
            <a:xfrm>
              <a:off x="270927" y="454624"/>
              <a:ext cx="1144046" cy="586462"/>
              <a:chOff x="102693" y="611399"/>
              <a:chExt cx="926699" cy="475045"/>
            </a:xfrm>
            <a:solidFill>
              <a:schemeClr val="bg1"/>
            </a:solidFill>
          </p:grpSpPr>
          <p:sp>
            <p:nvSpPr>
              <p:cNvPr id="14" name="Freeform: Shape 13">
                <a:extLst>
                  <a:ext uri="{FF2B5EF4-FFF2-40B4-BE49-F238E27FC236}">
                    <a16:creationId xmlns:a16="http://schemas.microsoft.com/office/drawing/2014/main" id="{CE5F0841-99C5-6AFF-35C4-CABA82F04BE3}"/>
                  </a:ext>
                </a:extLst>
              </p:cNvPr>
              <p:cNvSpPr/>
              <p:nvPr/>
            </p:nvSpPr>
            <p:spPr>
              <a:xfrm>
                <a:off x="102693" y="611399"/>
                <a:ext cx="694209" cy="475045"/>
              </a:xfrm>
              <a:custGeom>
                <a:avLst/>
                <a:gdLst>
                  <a:gd name="connsiteX0" fmla="*/ 91345 w 614732"/>
                  <a:gd name="connsiteY0" fmla="*/ 118988 h 420659"/>
                  <a:gd name="connsiteX1" fmla="*/ 0 w 614732"/>
                  <a:gd name="connsiteY1" fmla="*/ 200617 h 420659"/>
                  <a:gd name="connsiteX2" fmla="*/ 78867 w 614732"/>
                  <a:gd name="connsiteY2" fmla="*/ 275293 h 420659"/>
                  <a:gd name="connsiteX3" fmla="*/ 127254 w 614732"/>
                  <a:gd name="connsiteY3" fmla="*/ 343111 h 420659"/>
                  <a:gd name="connsiteX4" fmla="*/ 203359 w 614732"/>
                  <a:gd name="connsiteY4" fmla="*/ 332062 h 420659"/>
                  <a:gd name="connsiteX5" fmla="*/ 289179 w 614732"/>
                  <a:gd name="connsiteY5" fmla="*/ 420645 h 420659"/>
                  <a:gd name="connsiteX6" fmla="*/ 363855 w 614732"/>
                  <a:gd name="connsiteY6" fmla="*/ 347302 h 420659"/>
                  <a:gd name="connsiteX7" fmla="*/ 470345 w 614732"/>
                  <a:gd name="connsiteY7" fmla="*/ 365304 h 420659"/>
                  <a:gd name="connsiteX8" fmla="*/ 503587 w 614732"/>
                  <a:gd name="connsiteY8" fmla="*/ 293391 h 420659"/>
                  <a:gd name="connsiteX9" fmla="*/ 614267 w 614732"/>
                  <a:gd name="connsiteY9" fmla="*/ 227001 h 420659"/>
                  <a:gd name="connsiteX10" fmla="*/ 517398 w 614732"/>
                  <a:gd name="connsiteY10" fmla="*/ 146801 h 420659"/>
                  <a:gd name="connsiteX11" fmla="*/ 489775 w 614732"/>
                  <a:gd name="connsiteY11" fmla="*/ 66600 h 420659"/>
                  <a:gd name="connsiteX12" fmla="*/ 392906 w 614732"/>
                  <a:gd name="connsiteY12" fmla="*/ 62409 h 420659"/>
                  <a:gd name="connsiteX13" fmla="*/ 311277 w 614732"/>
                  <a:gd name="connsiteY13" fmla="*/ 21 h 420659"/>
                  <a:gd name="connsiteX14" fmla="*/ 239363 w 614732"/>
                  <a:gd name="connsiteY14" fmla="*/ 58123 h 420659"/>
                  <a:gd name="connsiteX15" fmla="*/ 134207 w 614732"/>
                  <a:gd name="connsiteY15" fmla="*/ 37359 h 420659"/>
                  <a:gd name="connsiteX16" fmla="*/ 91345 w 614732"/>
                  <a:gd name="connsiteY16" fmla="*/ 118988 h 420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4732" h="420659">
                    <a:moveTo>
                      <a:pt x="91345" y="118988"/>
                    </a:moveTo>
                    <a:cubicBezTo>
                      <a:pt x="91345" y="118988"/>
                      <a:pt x="2762" y="114892"/>
                      <a:pt x="0" y="200617"/>
                    </a:cubicBezTo>
                    <a:cubicBezTo>
                      <a:pt x="4191" y="282246"/>
                      <a:pt x="78867" y="275293"/>
                      <a:pt x="78867" y="275293"/>
                    </a:cubicBezTo>
                    <a:cubicBezTo>
                      <a:pt x="78867" y="275293"/>
                      <a:pt x="83058" y="329205"/>
                      <a:pt x="127254" y="343111"/>
                    </a:cubicBezTo>
                    <a:cubicBezTo>
                      <a:pt x="171450" y="357018"/>
                      <a:pt x="203359" y="332062"/>
                      <a:pt x="203359" y="332062"/>
                    </a:cubicBezTo>
                    <a:cubicBezTo>
                      <a:pt x="203359" y="332062"/>
                      <a:pt x="199168" y="421978"/>
                      <a:pt x="289179" y="420645"/>
                    </a:cubicBezTo>
                    <a:cubicBezTo>
                      <a:pt x="354235" y="419216"/>
                      <a:pt x="363855" y="347302"/>
                      <a:pt x="363855" y="347302"/>
                    </a:cubicBezTo>
                    <a:cubicBezTo>
                      <a:pt x="363855" y="347302"/>
                      <a:pt x="410909" y="405405"/>
                      <a:pt x="470345" y="365304"/>
                    </a:cubicBezTo>
                    <a:cubicBezTo>
                      <a:pt x="521494" y="334824"/>
                      <a:pt x="503587" y="293391"/>
                      <a:pt x="503587" y="293391"/>
                    </a:cubicBezTo>
                    <a:cubicBezTo>
                      <a:pt x="503587" y="293391"/>
                      <a:pt x="605981" y="332157"/>
                      <a:pt x="614267" y="227001"/>
                    </a:cubicBezTo>
                    <a:cubicBezTo>
                      <a:pt x="622554" y="127370"/>
                      <a:pt x="517398" y="146801"/>
                      <a:pt x="517398" y="146801"/>
                    </a:cubicBezTo>
                    <a:cubicBezTo>
                      <a:pt x="517398" y="146801"/>
                      <a:pt x="533972" y="98414"/>
                      <a:pt x="489775" y="66600"/>
                    </a:cubicBezTo>
                    <a:cubicBezTo>
                      <a:pt x="445580" y="34787"/>
                      <a:pt x="392906" y="62409"/>
                      <a:pt x="392906" y="62409"/>
                    </a:cubicBezTo>
                    <a:cubicBezTo>
                      <a:pt x="392906" y="62314"/>
                      <a:pt x="370808" y="-1313"/>
                      <a:pt x="311277" y="21"/>
                    </a:cubicBezTo>
                    <a:cubicBezTo>
                      <a:pt x="251746" y="1354"/>
                      <a:pt x="239363" y="58123"/>
                      <a:pt x="239363" y="58123"/>
                    </a:cubicBezTo>
                    <a:cubicBezTo>
                      <a:pt x="239363" y="58123"/>
                      <a:pt x="195072" y="2783"/>
                      <a:pt x="134207" y="37359"/>
                    </a:cubicBezTo>
                    <a:cubicBezTo>
                      <a:pt x="87154" y="59457"/>
                      <a:pt x="91345" y="118988"/>
                      <a:pt x="91345" y="118988"/>
                    </a:cubicBezTo>
                    <a:close/>
                  </a:path>
                </a:pathLst>
              </a:custGeom>
              <a:grp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9A7ACAD-1BF4-92CA-A343-D9B40357A6ED}"/>
                  </a:ext>
                </a:extLst>
              </p:cNvPr>
              <p:cNvSpPr/>
              <p:nvPr/>
            </p:nvSpPr>
            <p:spPr>
              <a:xfrm>
                <a:off x="846338" y="727343"/>
                <a:ext cx="70485" cy="70485"/>
              </a:xfrm>
              <a:custGeom>
                <a:avLst/>
                <a:gdLst>
                  <a:gd name="connsiteX0" fmla="*/ 70485 w 70485"/>
                  <a:gd name="connsiteY0" fmla="*/ 35242 h 70485"/>
                  <a:gd name="connsiteX1" fmla="*/ 35243 w 70485"/>
                  <a:gd name="connsiteY1" fmla="*/ 70485 h 70485"/>
                  <a:gd name="connsiteX2" fmla="*/ 0 w 70485"/>
                  <a:gd name="connsiteY2" fmla="*/ 35242 h 70485"/>
                  <a:gd name="connsiteX3" fmla="*/ 35243 w 70485"/>
                  <a:gd name="connsiteY3" fmla="*/ 0 h 70485"/>
                  <a:gd name="connsiteX4" fmla="*/ 70485 w 70485"/>
                  <a:gd name="connsiteY4" fmla="*/ 35242 h 7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85" h="70485">
                    <a:moveTo>
                      <a:pt x="70485" y="35242"/>
                    </a:moveTo>
                    <a:cubicBezTo>
                      <a:pt x="70485" y="54706"/>
                      <a:pt x="54706" y="70485"/>
                      <a:pt x="35243" y="70485"/>
                    </a:cubicBezTo>
                    <a:cubicBezTo>
                      <a:pt x="15779" y="70485"/>
                      <a:pt x="0" y="54706"/>
                      <a:pt x="0" y="35242"/>
                    </a:cubicBezTo>
                    <a:cubicBezTo>
                      <a:pt x="0" y="15779"/>
                      <a:pt x="15779" y="0"/>
                      <a:pt x="35243" y="0"/>
                    </a:cubicBezTo>
                    <a:cubicBezTo>
                      <a:pt x="54706" y="0"/>
                      <a:pt x="70485" y="15779"/>
                      <a:pt x="70485" y="35242"/>
                    </a:cubicBezTo>
                    <a:close/>
                  </a:path>
                </a:pathLst>
              </a:custGeom>
              <a:grpFill/>
              <a:ln w="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443D88A6-7E77-DE42-0FDB-5FDE23012494}"/>
                  </a:ext>
                </a:extLst>
              </p:cNvPr>
              <p:cNvSpPr/>
              <p:nvPr/>
            </p:nvSpPr>
            <p:spPr>
              <a:xfrm>
                <a:off x="981006" y="713496"/>
                <a:ext cx="48386" cy="48386"/>
              </a:xfrm>
              <a:custGeom>
                <a:avLst/>
                <a:gdLst>
                  <a:gd name="connsiteX0" fmla="*/ 48387 w 48386"/>
                  <a:gd name="connsiteY0" fmla="*/ 24193 h 48386"/>
                  <a:gd name="connsiteX1" fmla="*/ 24194 w 48386"/>
                  <a:gd name="connsiteY1" fmla="*/ 48387 h 48386"/>
                  <a:gd name="connsiteX2" fmla="*/ 0 w 48386"/>
                  <a:gd name="connsiteY2" fmla="*/ 24193 h 48386"/>
                  <a:gd name="connsiteX3" fmla="*/ 24194 w 48386"/>
                  <a:gd name="connsiteY3" fmla="*/ 0 h 48386"/>
                  <a:gd name="connsiteX4" fmla="*/ 48387 w 48386"/>
                  <a:gd name="connsiteY4" fmla="*/ 24193 h 4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 h="48386">
                    <a:moveTo>
                      <a:pt x="48387" y="24193"/>
                    </a:moveTo>
                    <a:cubicBezTo>
                      <a:pt x="48387" y="37555"/>
                      <a:pt x="37555" y="48387"/>
                      <a:pt x="24194" y="48387"/>
                    </a:cubicBezTo>
                    <a:cubicBezTo>
                      <a:pt x="10832" y="48387"/>
                      <a:pt x="0" y="37555"/>
                      <a:pt x="0" y="24193"/>
                    </a:cubicBezTo>
                    <a:cubicBezTo>
                      <a:pt x="0" y="10832"/>
                      <a:pt x="10832" y="0"/>
                      <a:pt x="24194" y="0"/>
                    </a:cubicBezTo>
                    <a:cubicBezTo>
                      <a:pt x="37555" y="0"/>
                      <a:pt x="48387" y="10832"/>
                      <a:pt x="48387" y="24193"/>
                    </a:cubicBezTo>
                    <a:close/>
                  </a:path>
                </a:pathLst>
              </a:custGeom>
              <a:grpFill/>
              <a:ln w="0" cap="flat">
                <a:noFill/>
                <a:prstDash val="solid"/>
                <a:miter/>
              </a:ln>
            </p:spPr>
            <p:txBody>
              <a:bodyPr rtlCol="0" anchor="ctr"/>
              <a:lstStyle/>
              <a:p>
                <a:endParaRPr lang="en-GB"/>
              </a:p>
            </p:txBody>
          </p:sp>
        </p:grpSp>
        <p:sp>
          <p:nvSpPr>
            <p:cNvPr id="18" name="TextBox 17">
              <a:extLst>
                <a:ext uri="{FF2B5EF4-FFF2-40B4-BE49-F238E27FC236}">
                  <a16:creationId xmlns:a16="http://schemas.microsoft.com/office/drawing/2014/main" id="{0EE3290A-633A-981C-8196-75445A3BAAC8}"/>
                </a:ext>
              </a:extLst>
            </p:cNvPr>
            <p:cNvSpPr txBox="1"/>
            <p:nvPr userDrawn="1"/>
          </p:nvSpPr>
          <p:spPr>
            <a:xfrm>
              <a:off x="390955" y="437088"/>
              <a:ext cx="615874" cy="534313"/>
            </a:xfrm>
            <a:prstGeom prst="rect">
              <a:avLst/>
            </a:prstGeom>
            <a:noFill/>
          </p:spPr>
          <p:txBody>
            <a:bodyPr wrap="none" rtlCol="0">
              <a:spAutoFit/>
            </a:bodyPr>
            <a:lstStyle/>
            <a:p>
              <a:pPr algn="l">
                <a:lnSpc>
                  <a:spcPct val="130000"/>
                </a:lnSpc>
              </a:pPr>
              <a:r>
                <a:rPr lang="en-US" sz="2400"/>
                <a:t>15</a:t>
              </a:r>
              <a:r>
                <a:rPr lang="en-US" sz="1100"/>
                <a:t>s</a:t>
              </a:r>
              <a:endParaRPr lang="en-GB" sz="1100"/>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Prep Talk:</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17921558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racy - Tracking Trio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Tracking Trios: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9" name="Group 48">
            <a:extLst>
              <a:ext uri="{FF2B5EF4-FFF2-40B4-BE49-F238E27FC236}">
                <a16:creationId xmlns:a16="http://schemas.microsoft.com/office/drawing/2014/main" id="{8A324F0E-C6A5-8FEC-B8B3-62727E23B588}"/>
              </a:ext>
            </a:extLst>
          </p:cNvPr>
          <p:cNvGrpSpPr/>
          <p:nvPr userDrawn="1"/>
        </p:nvGrpSpPr>
        <p:grpSpPr>
          <a:xfrm>
            <a:off x="191106" y="458964"/>
            <a:ext cx="1723712" cy="559724"/>
            <a:chOff x="191106" y="443974"/>
            <a:chExt cx="1723712" cy="559724"/>
          </a:xfrm>
        </p:grpSpPr>
        <p:grpSp>
          <p:nvGrpSpPr>
            <p:cNvPr id="47" name="Group 46">
              <a:extLst>
                <a:ext uri="{FF2B5EF4-FFF2-40B4-BE49-F238E27FC236}">
                  <a16:creationId xmlns:a16="http://schemas.microsoft.com/office/drawing/2014/main" id="{252F1CC2-22B7-5D1E-0DED-67871FE732D6}"/>
                </a:ext>
              </a:extLst>
            </p:cNvPr>
            <p:cNvGrpSpPr/>
            <p:nvPr userDrawn="1"/>
          </p:nvGrpSpPr>
          <p:grpSpPr>
            <a:xfrm>
              <a:off x="610996" y="587350"/>
              <a:ext cx="297787" cy="416348"/>
              <a:chOff x="576836" y="627232"/>
              <a:chExt cx="297787" cy="416348"/>
            </a:xfrm>
          </p:grpSpPr>
          <p:sp>
            <p:nvSpPr>
              <p:cNvPr id="34" name="Freeform: Shape 33">
                <a:extLst>
                  <a:ext uri="{FF2B5EF4-FFF2-40B4-BE49-F238E27FC236}">
                    <a16:creationId xmlns:a16="http://schemas.microsoft.com/office/drawing/2014/main" id="{627B3A74-7D07-ECE6-E89C-081389B298D9}"/>
                  </a:ext>
                </a:extLst>
              </p:cNvPr>
              <p:cNvSpPr/>
              <p:nvPr/>
            </p:nvSpPr>
            <p:spPr>
              <a:xfrm>
                <a:off x="638177" y="627232"/>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solidFill>
                <a:srgbClr val="FFFFEF"/>
              </a:solidFill>
              <a:ln w="0"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C1F09D96-8730-2A03-2684-6E3C979519AF}"/>
                  </a:ext>
                </a:extLst>
              </p:cNvPr>
              <p:cNvSpPr/>
              <p:nvPr/>
            </p:nvSpPr>
            <p:spPr>
              <a:xfrm>
                <a:off x="576836"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49"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id="{ACE173A7-1991-9DDD-8F5F-5B5A9E6AA8BD}"/>
                </a:ext>
              </a:extLst>
            </p:cNvPr>
            <p:cNvGrpSpPr/>
            <p:nvPr userDrawn="1"/>
          </p:nvGrpSpPr>
          <p:grpSpPr>
            <a:xfrm>
              <a:off x="1195916" y="587350"/>
              <a:ext cx="297787" cy="416348"/>
              <a:chOff x="1252253" y="627232"/>
              <a:chExt cx="297787" cy="416348"/>
            </a:xfrm>
          </p:grpSpPr>
          <p:sp>
            <p:nvSpPr>
              <p:cNvPr id="36" name="Freeform: Shape 35">
                <a:extLst>
                  <a:ext uri="{FF2B5EF4-FFF2-40B4-BE49-F238E27FC236}">
                    <a16:creationId xmlns:a16="http://schemas.microsoft.com/office/drawing/2014/main" id="{531E6111-53C2-86B1-E183-7CB76AA3F8F5}"/>
                  </a:ext>
                </a:extLst>
              </p:cNvPr>
              <p:cNvSpPr/>
              <p:nvPr/>
            </p:nvSpPr>
            <p:spPr>
              <a:xfrm>
                <a:off x="1313594" y="627232"/>
                <a:ext cx="178879" cy="178879"/>
              </a:xfrm>
              <a:custGeom>
                <a:avLst/>
                <a:gdLst>
                  <a:gd name="connsiteX0" fmla="*/ 178880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79"/>
                      <a:pt x="89440" y="178879"/>
                    </a:cubicBezTo>
                    <a:cubicBezTo>
                      <a:pt x="40044" y="178879"/>
                      <a:pt x="0" y="138836"/>
                      <a:pt x="0" y="89440"/>
                    </a:cubicBezTo>
                    <a:cubicBezTo>
                      <a:pt x="0" y="40044"/>
                      <a:pt x="40044" y="0"/>
                      <a:pt x="89440" y="0"/>
                    </a:cubicBezTo>
                    <a:cubicBezTo>
                      <a:pt x="138836" y="0"/>
                      <a:pt x="178880" y="40044"/>
                      <a:pt x="178880" y="89440"/>
                    </a:cubicBezTo>
                    <a:close/>
                  </a:path>
                </a:pathLst>
              </a:custGeom>
              <a:solidFill>
                <a:srgbClr val="FFFFEF"/>
              </a:solidFill>
              <a:ln w="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3CBA37ED-5529-499E-BE10-9C579BCBB684}"/>
                  </a:ext>
                </a:extLst>
              </p:cNvPr>
              <p:cNvSpPr/>
              <p:nvPr/>
            </p:nvSpPr>
            <p:spPr>
              <a:xfrm>
                <a:off x="1252253" y="792967"/>
                <a:ext cx="297787" cy="250613"/>
              </a:xfrm>
              <a:custGeom>
                <a:avLst/>
                <a:gdLst>
                  <a:gd name="connsiteX0" fmla="*/ 0 w 297787"/>
                  <a:gd name="connsiteY0" fmla="*/ 186595 h 250613"/>
                  <a:gd name="connsiteX1" fmla="*/ 147923 w 297787"/>
                  <a:gd name="connsiteY1" fmla="*/ 0 h 250613"/>
                  <a:gd name="connsiteX2" fmla="*/ 297751 w 297787"/>
                  <a:gd name="connsiteY2" fmla="*/ 184690 h 250613"/>
                  <a:gd name="connsiteX3" fmla="*/ 151733 w 297787"/>
                  <a:gd name="connsiteY3" fmla="*/ 250603 h 250613"/>
                  <a:gd name="connsiteX4" fmla="*/ 0 w 297787"/>
                  <a:gd name="connsiteY4" fmla="*/ 186499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1" y="184690"/>
                    </a:cubicBezTo>
                    <a:cubicBezTo>
                      <a:pt x="296799" y="205454"/>
                      <a:pt x="226124" y="249746"/>
                      <a:pt x="151733" y="250603"/>
                    </a:cubicBezTo>
                    <a:cubicBezTo>
                      <a:pt x="46196" y="251555"/>
                      <a:pt x="0" y="186499"/>
                      <a:pt x="0" y="186499"/>
                    </a:cubicBezTo>
                    <a:close/>
                  </a:path>
                </a:pathLst>
              </a:custGeom>
              <a:solidFill>
                <a:srgbClr val="FFFFEF"/>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A1DC1194-66CB-05C2-9178-EC75C17A0B86}"/>
                </a:ext>
              </a:extLst>
            </p:cNvPr>
            <p:cNvGrpSpPr/>
            <p:nvPr userDrawn="1"/>
          </p:nvGrpSpPr>
          <p:grpSpPr>
            <a:xfrm>
              <a:off x="903456" y="492386"/>
              <a:ext cx="297787" cy="416348"/>
              <a:chOff x="919831" y="532268"/>
              <a:chExt cx="297787" cy="416348"/>
            </a:xfrm>
            <a:solidFill>
              <a:schemeClr val="tx2"/>
            </a:solidFill>
          </p:grpSpPr>
          <p:sp>
            <p:nvSpPr>
              <p:cNvPr id="38" name="Freeform: Shape 37">
                <a:extLst>
                  <a:ext uri="{FF2B5EF4-FFF2-40B4-BE49-F238E27FC236}">
                    <a16:creationId xmlns:a16="http://schemas.microsoft.com/office/drawing/2014/main" id="{1FBCDF37-A524-511F-83C8-8097FA56B3DC}"/>
                  </a:ext>
                </a:extLst>
              </p:cNvPr>
              <p:cNvSpPr/>
              <p:nvPr/>
            </p:nvSpPr>
            <p:spPr>
              <a:xfrm>
                <a:off x="981172" y="532268"/>
                <a:ext cx="178879" cy="178879"/>
              </a:xfrm>
              <a:custGeom>
                <a:avLst/>
                <a:gdLst>
                  <a:gd name="connsiteX0" fmla="*/ 178880 w 178879"/>
                  <a:gd name="connsiteY0" fmla="*/ 89440 h 178879"/>
                  <a:gd name="connsiteX1" fmla="*/ 89440 w 178879"/>
                  <a:gd name="connsiteY1" fmla="*/ 178880 h 178879"/>
                  <a:gd name="connsiteX2" fmla="*/ 0 w 178879"/>
                  <a:gd name="connsiteY2" fmla="*/ 89440 h 178879"/>
                  <a:gd name="connsiteX3" fmla="*/ 89440 w 178879"/>
                  <a:gd name="connsiteY3" fmla="*/ 0 h 178879"/>
                  <a:gd name="connsiteX4" fmla="*/ 178880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80" y="89440"/>
                    </a:moveTo>
                    <a:cubicBezTo>
                      <a:pt x="178880" y="138836"/>
                      <a:pt x="138836" y="178880"/>
                      <a:pt x="89440" y="178880"/>
                    </a:cubicBezTo>
                    <a:cubicBezTo>
                      <a:pt x="40044" y="178880"/>
                      <a:pt x="0" y="138836"/>
                      <a:pt x="0" y="89440"/>
                    </a:cubicBezTo>
                    <a:cubicBezTo>
                      <a:pt x="0" y="40044"/>
                      <a:pt x="40044" y="0"/>
                      <a:pt x="89440" y="0"/>
                    </a:cubicBezTo>
                    <a:cubicBezTo>
                      <a:pt x="138836" y="0"/>
                      <a:pt x="178880" y="40044"/>
                      <a:pt x="178880" y="89440"/>
                    </a:cubicBezTo>
                    <a:close/>
                  </a:path>
                </a:pathLst>
              </a:custGeom>
              <a:grpFill/>
              <a:ln w="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AAFF8465-8074-6D4B-3D01-E133BCC3BD3A}"/>
                  </a:ext>
                </a:extLst>
              </p:cNvPr>
              <p:cNvSpPr/>
              <p:nvPr/>
            </p:nvSpPr>
            <p:spPr>
              <a:xfrm>
                <a:off x="919831" y="698003"/>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3"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sp>
          <p:nvSpPr>
            <p:cNvPr id="44" name="Freeform: Shape 43">
              <a:extLst>
                <a:ext uri="{FF2B5EF4-FFF2-40B4-BE49-F238E27FC236}">
                  <a16:creationId xmlns:a16="http://schemas.microsoft.com/office/drawing/2014/main" id="{A38D1FDF-9952-EA44-EA7B-2C34C60DF479}"/>
                </a:ext>
              </a:extLst>
            </p:cNvPr>
            <p:cNvSpPr/>
            <p:nvPr/>
          </p:nvSpPr>
          <p:spPr>
            <a:xfrm>
              <a:off x="191106" y="443974"/>
              <a:ext cx="432000" cy="278701"/>
            </a:xfrm>
            <a:custGeom>
              <a:avLst/>
              <a:gdLst>
                <a:gd name="connsiteX0" fmla="*/ 34100 w 459486"/>
                <a:gd name="connsiteY0" fmla="*/ 0 h 278701"/>
                <a:gd name="connsiteX1" fmla="*/ 330041 w 459486"/>
                <a:gd name="connsiteY1" fmla="*/ 0 h 278701"/>
                <a:gd name="connsiteX2" fmla="*/ 364141 w 459486"/>
                <a:gd name="connsiteY2" fmla="*/ 34100 h 278701"/>
                <a:gd name="connsiteX3" fmla="*/ 364141 w 459486"/>
                <a:gd name="connsiteY3" fmla="*/ 160592 h 278701"/>
                <a:gd name="connsiteX4" fmla="*/ 459486 w 459486"/>
                <a:gd name="connsiteY4" fmla="*/ 259651 h 278701"/>
                <a:gd name="connsiteX5" fmla="*/ 364141 w 459486"/>
                <a:gd name="connsiteY5" fmla="*/ 232696 h 278701"/>
                <a:gd name="connsiteX6" fmla="*/ 364141 w 459486"/>
                <a:gd name="connsiteY6" fmla="*/ 244602 h 278701"/>
                <a:gd name="connsiteX7" fmla="*/ 330041 w 459486"/>
                <a:gd name="connsiteY7" fmla="*/ 278701 h 278701"/>
                <a:gd name="connsiteX8" fmla="*/ 34100 w 459486"/>
                <a:gd name="connsiteY8" fmla="*/ 278701 h 278701"/>
                <a:gd name="connsiteX9" fmla="*/ 0 w 459486"/>
                <a:gd name="connsiteY9" fmla="*/ 244602 h 278701"/>
                <a:gd name="connsiteX10" fmla="*/ 0 w 459486"/>
                <a:gd name="connsiteY10" fmla="*/ 34100 h 278701"/>
                <a:gd name="connsiteX11" fmla="*/ 34100 w 459486"/>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6" h="278701">
                  <a:moveTo>
                    <a:pt x="34100" y="0"/>
                  </a:moveTo>
                  <a:lnTo>
                    <a:pt x="330041" y="0"/>
                  </a:lnTo>
                  <a:cubicBezTo>
                    <a:pt x="348806" y="0"/>
                    <a:pt x="364141" y="15335"/>
                    <a:pt x="364141" y="34100"/>
                  </a:cubicBezTo>
                  <a:lnTo>
                    <a:pt x="364141" y="160592"/>
                  </a:lnTo>
                  <a:cubicBezTo>
                    <a:pt x="364141" y="160592"/>
                    <a:pt x="459486" y="259651"/>
                    <a:pt x="459486" y="259651"/>
                  </a:cubicBezTo>
                  <a:lnTo>
                    <a:pt x="364141" y="232696"/>
                  </a:lnTo>
                  <a:lnTo>
                    <a:pt x="364141" y="244602"/>
                  </a:lnTo>
                  <a:cubicBezTo>
                    <a:pt x="364141" y="263366"/>
                    <a:pt x="348806" y="278701"/>
                    <a:pt x="330041" y="278701"/>
                  </a:cubicBezTo>
                  <a:lnTo>
                    <a:pt x="34100" y="278701"/>
                  </a:lnTo>
                  <a:cubicBezTo>
                    <a:pt x="15335" y="278701"/>
                    <a:pt x="0" y="263366"/>
                    <a:pt x="0" y="244602"/>
                  </a:cubicBezTo>
                  <a:lnTo>
                    <a:pt x="0" y="34100"/>
                  </a:lnTo>
                  <a:cubicBezTo>
                    <a:pt x="0" y="15335"/>
                    <a:pt x="15335" y="0"/>
                    <a:pt x="34100" y="0"/>
                  </a:cubicBezTo>
                  <a:close/>
                </a:path>
              </a:pathLst>
            </a:custGeom>
            <a:solidFill>
              <a:srgbClr val="FFFFEF"/>
            </a:solidFill>
            <a:ln w="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5B2B79E2-FB23-8C81-AD0F-C36D47B1D2FB}"/>
                </a:ext>
              </a:extLst>
            </p:cNvPr>
            <p:cNvSpPr/>
            <p:nvPr/>
          </p:nvSpPr>
          <p:spPr>
            <a:xfrm>
              <a:off x="1482818" y="443974"/>
              <a:ext cx="432000" cy="278701"/>
            </a:xfrm>
            <a:custGeom>
              <a:avLst/>
              <a:gdLst>
                <a:gd name="connsiteX0" fmla="*/ 425386 w 459485"/>
                <a:gd name="connsiteY0" fmla="*/ 0 h 278701"/>
                <a:gd name="connsiteX1" fmla="*/ 129445 w 459485"/>
                <a:gd name="connsiteY1" fmla="*/ 0 h 278701"/>
                <a:gd name="connsiteX2" fmla="*/ 95345 w 459485"/>
                <a:gd name="connsiteY2" fmla="*/ 34100 h 278701"/>
                <a:gd name="connsiteX3" fmla="*/ 95345 w 459485"/>
                <a:gd name="connsiteY3" fmla="*/ 160592 h 278701"/>
                <a:gd name="connsiteX4" fmla="*/ 0 w 459485"/>
                <a:gd name="connsiteY4" fmla="*/ 259651 h 278701"/>
                <a:gd name="connsiteX5" fmla="*/ 95345 w 459485"/>
                <a:gd name="connsiteY5" fmla="*/ 232696 h 278701"/>
                <a:gd name="connsiteX6" fmla="*/ 95345 w 459485"/>
                <a:gd name="connsiteY6" fmla="*/ 244602 h 278701"/>
                <a:gd name="connsiteX7" fmla="*/ 129445 w 459485"/>
                <a:gd name="connsiteY7" fmla="*/ 278701 h 278701"/>
                <a:gd name="connsiteX8" fmla="*/ 425386 w 459485"/>
                <a:gd name="connsiteY8" fmla="*/ 278701 h 278701"/>
                <a:gd name="connsiteX9" fmla="*/ 459486 w 459485"/>
                <a:gd name="connsiteY9" fmla="*/ 244602 h 278701"/>
                <a:gd name="connsiteX10" fmla="*/ 459486 w 459485"/>
                <a:gd name="connsiteY10" fmla="*/ 34100 h 278701"/>
                <a:gd name="connsiteX11" fmla="*/ 425386 w 459485"/>
                <a:gd name="connsiteY11" fmla="*/ 0 h 27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485" h="278701">
                  <a:moveTo>
                    <a:pt x="425386" y="0"/>
                  </a:moveTo>
                  <a:lnTo>
                    <a:pt x="129445" y="0"/>
                  </a:lnTo>
                  <a:cubicBezTo>
                    <a:pt x="110680" y="0"/>
                    <a:pt x="95345" y="15335"/>
                    <a:pt x="95345" y="34100"/>
                  </a:cubicBezTo>
                  <a:lnTo>
                    <a:pt x="95345" y="160592"/>
                  </a:lnTo>
                  <a:lnTo>
                    <a:pt x="0" y="259651"/>
                  </a:lnTo>
                  <a:lnTo>
                    <a:pt x="95345" y="232696"/>
                  </a:lnTo>
                  <a:lnTo>
                    <a:pt x="95345" y="244602"/>
                  </a:lnTo>
                  <a:cubicBezTo>
                    <a:pt x="95345" y="263366"/>
                    <a:pt x="110680" y="278701"/>
                    <a:pt x="129445" y="278701"/>
                  </a:cubicBezTo>
                  <a:lnTo>
                    <a:pt x="425386" y="278701"/>
                  </a:lnTo>
                  <a:cubicBezTo>
                    <a:pt x="444151" y="278701"/>
                    <a:pt x="459486" y="263366"/>
                    <a:pt x="459486" y="244602"/>
                  </a:cubicBezTo>
                  <a:lnTo>
                    <a:pt x="459486" y="34100"/>
                  </a:lnTo>
                  <a:cubicBezTo>
                    <a:pt x="459486" y="15335"/>
                    <a:pt x="444151" y="0"/>
                    <a:pt x="425386" y="0"/>
                  </a:cubicBezTo>
                  <a:close/>
                </a:path>
              </a:pathLst>
            </a:custGeom>
            <a:solidFill>
              <a:srgbClr val="FFFFEF"/>
            </a:solid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98595870-CE50-8D1D-474C-3153F95FDAEE}"/>
              </a:ext>
            </a:extLst>
          </p:cNvPr>
          <p:cNvGrpSpPr/>
          <p:nvPr userDrawn="1"/>
        </p:nvGrpSpPr>
        <p:grpSpPr>
          <a:xfrm>
            <a:off x="10558287" y="5234841"/>
            <a:ext cx="1633713" cy="1143000"/>
            <a:chOff x="10558287" y="5234841"/>
            <a:chExt cx="1633713" cy="1143000"/>
          </a:xfrm>
        </p:grpSpPr>
        <p:pic>
          <p:nvPicPr>
            <p:cNvPr id="23" name="Graphic 22">
              <a:extLst>
                <a:ext uri="{FF2B5EF4-FFF2-40B4-BE49-F238E27FC236}">
                  <a16:creationId xmlns:a16="http://schemas.microsoft.com/office/drawing/2014/main" id="{50588624-4E34-F3B9-C322-E34803A315C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3" name="TextBox 32">
              <a:extLst>
                <a:ext uri="{FF2B5EF4-FFF2-40B4-BE49-F238E27FC236}">
                  <a16:creationId xmlns:a16="http://schemas.microsoft.com/office/drawing/2014/main" id="{33973FD1-00C8-AB6B-76E7-775DE0F3947D}"/>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31147791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racy - Think Pair Shar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Think Pair Share: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8" name="Group 7">
            <a:extLst>
              <a:ext uri="{FF2B5EF4-FFF2-40B4-BE49-F238E27FC236}">
                <a16:creationId xmlns:a16="http://schemas.microsoft.com/office/drawing/2014/main" id="{9C49C71D-D89C-25DC-5CB8-E9795CB45A8F}"/>
              </a:ext>
            </a:extLst>
          </p:cNvPr>
          <p:cNvGrpSpPr/>
          <p:nvPr userDrawn="1"/>
        </p:nvGrpSpPr>
        <p:grpSpPr>
          <a:xfrm>
            <a:off x="131930" y="428256"/>
            <a:ext cx="1816667" cy="592557"/>
            <a:chOff x="131930" y="428256"/>
            <a:chExt cx="1816667" cy="592557"/>
          </a:xfrm>
        </p:grpSpPr>
        <p:grpSp>
          <p:nvGrpSpPr>
            <p:cNvPr id="10" name="Graphic 31">
              <a:extLst>
                <a:ext uri="{FF2B5EF4-FFF2-40B4-BE49-F238E27FC236}">
                  <a16:creationId xmlns:a16="http://schemas.microsoft.com/office/drawing/2014/main" id="{18047A64-5F00-F472-A96F-39A213F6D9A6}"/>
                </a:ext>
              </a:extLst>
            </p:cNvPr>
            <p:cNvGrpSpPr/>
            <p:nvPr/>
          </p:nvGrpSpPr>
          <p:grpSpPr>
            <a:xfrm>
              <a:off x="131930" y="688383"/>
              <a:ext cx="233766" cy="326906"/>
              <a:chOff x="131930" y="688383"/>
              <a:chExt cx="233766" cy="326906"/>
            </a:xfrm>
            <a:solidFill>
              <a:schemeClr val="tx2"/>
            </a:solidFill>
          </p:grpSpPr>
          <p:sp>
            <p:nvSpPr>
              <p:cNvPr id="61" name="Freeform: Shape 60">
                <a:extLst>
                  <a:ext uri="{FF2B5EF4-FFF2-40B4-BE49-F238E27FC236}">
                    <a16:creationId xmlns:a16="http://schemas.microsoft.com/office/drawing/2014/main" id="{0026A75E-CC2E-CE3B-ACB0-DA4F039D7EAD}"/>
                  </a:ext>
                </a:extLst>
              </p:cNvPr>
              <p:cNvSpPr/>
              <p:nvPr/>
            </p:nvSpPr>
            <p:spPr>
              <a:xfrm>
                <a:off x="180031" y="688383"/>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0676A56-F047-954A-196B-39B2A2517D9C}"/>
                  </a:ext>
                </a:extLst>
              </p:cNvPr>
              <p:cNvSpPr/>
              <p:nvPr/>
            </p:nvSpPr>
            <p:spPr>
              <a:xfrm>
                <a:off x="131930" y="818495"/>
                <a:ext cx="233766" cy="196794"/>
              </a:xfrm>
              <a:custGeom>
                <a:avLst/>
                <a:gdLst>
                  <a:gd name="connsiteX0" fmla="*/ 0 w 233766"/>
                  <a:gd name="connsiteY0" fmla="*/ 146399 h 196794"/>
                  <a:gd name="connsiteX1" fmla="*/ 116110 w 233766"/>
                  <a:gd name="connsiteY1" fmla="*/ 0 h 196794"/>
                  <a:gd name="connsiteX2" fmla="*/ 233744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0"/>
                    </a:cubicBezTo>
                    <a:cubicBezTo>
                      <a:pt x="232981" y="161258"/>
                      <a:pt x="177546" y="196024"/>
                      <a:pt x="119063" y="196787"/>
                    </a:cubicBezTo>
                    <a:cubicBezTo>
                      <a:pt x="36195" y="197548"/>
                      <a:pt x="0" y="146494"/>
                      <a:pt x="0" y="146494"/>
                    </a:cubicBezTo>
                    <a:close/>
                  </a:path>
                </a:pathLst>
              </a:custGeom>
              <a:grpFill/>
              <a:ln w="0"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6B312070-7ABB-140C-D837-30BB74C491FB}"/>
                </a:ext>
              </a:extLst>
            </p:cNvPr>
            <p:cNvGrpSpPr/>
            <p:nvPr userDrawn="1"/>
          </p:nvGrpSpPr>
          <p:grpSpPr>
            <a:xfrm>
              <a:off x="505434" y="428410"/>
              <a:ext cx="455935" cy="588403"/>
              <a:chOff x="476593" y="428410"/>
              <a:chExt cx="455935" cy="588403"/>
            </a:xfrm>
          </p:grpSpPr>
          <p:grpSp>
            <p:nvGrpSpPr>
              <p:cNvPr id="54" name="Graphic 31">
                <a:extLst>
                  <a:ext uri="{FF2B5EF4-FFF2-40B4-BE49-F238E27FC236}">
                    <a16:creationId xmlns:a16="http://schemas.microsoft.com/office/drawing/2014/main" id="{E6C3A8E3-EF15-84CE-5D33-9273CB7EAFDF}"/>
                  </a:ext>
                </a:extLst>
              </p:cNvPr>
              <p:cNvGrpSpPr/>
              <p:nvPr/>
            </p:nvGrpSpPr>
            <p:grpSpPr>
              <a:xfrm>
                <a:off x="698762" y="689241"/>
                <a:ext cx="233766" cy="327001"/>
                <a:chOff x="698762" y="689241"/>
                <a:chExt cx="233766" cy="327001"/>
              </a:xfrm>
              <a:solidFill>
                <a:schemeClr val="tx2"/>
              </a:solidFill>
            </p:grpSpPr>
            <p:sp>
              <p:nvSpPr>
                <p:cNvPr id="59" name="Freeform: Shape 58">
                  <a:extLst>
                    <a:ext uri="{FF2B5EF4-FFF2-40B4-BE49-F238E27FC236}">
                      <a16:creationId xmlns:a16="http://schemas.microsoft.com/office/drawing/2014/main" id="{0AA2F3DC-7AC4-E6ED-8705-9010CDDCF481}"/>
                    </a:ext>
                  </a:extLst>
                </p:cNvPr>
                <p:cNvSpPr/>
                <p:nvPr/>
              </p:nvSpPr>
              <p:spPr>
                <a:xfrm>
                  <a:off x="746864" y="689241"/>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4D6D4111-24F1-68B4-3680-5C7EC9389DD4}"/>
                    </a:ext>
                  </a:extLst>
                </p:cNvPr>
                <p:cNvSpPr/>
                <p:nvPr/>
              </p:nvSpPr>
              <p:spPr>
                <a:xfrm>
                  <a:off x="698762" y="819447"/>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55" name="Freeform: Shape 54">
                <a:extLst>
                  <a:ext uri="{FF2B5EF4-FFF2-40B4-BE49-F238E27FC236}">
                    <a16:creationId xmlns:a16="http://schemas.microsoft.com/office/drawing/2014/main" id="{FB1AC70C-BF12-03B9-CCF5-06CF0E20A36D}"/>
                  </a:ext>
                </a:extLst>
              </p:cNvPr>
              <p:cNvSpPr/>
              <p:nvPr/>
            </p:nvSpPr>
            <p:spPr>
              <a:xfrm>
                <a:off x="476593" y="428410"/>
                <a:ext cx="250126" cy="225552"/>
              </a:xfrm>
              <a:custGeom>
                <a:avLst/>
                <a:gdLst>
                  <a:gd name="connsiteX0" fmla="*/ 0 w 713708"/>
                  <a:gd name="connsiteY0" fmla="*/ 16574 h 225552"/>
                  <a:gd name="connsiteX1" fmla="*/ 0 w 713708"/>
                  <a:gd name="connsiteY1" fmla="*/ 159925 h 225552"/>
                  <a:gd name="connsiteX2" fmla="*/ 14669 w 713708"/>
                  <a:gd name="connsiteY2" fmla="*/ 176498 h 225552"/>
                  <a:gd name="connsiteX3" fmla="*/ 103346 w 713708"/>
                  <a:gd name="connsiteY3" fmla="*/ 176498 h 225552"/>
                  <a:gd name="connsiteX4" fmla="*/ 129635 w 713708"/>
                  <a:gd name="connsiteY4" fmla="*/ 225552 h 225552"/>
                  <a:gd name="connsiteX5" fmla="*/ 154400 w 713708"/>
                  <a:gd name="connsiteY5" fmla="*/ 176498 h 225552"/>
                  <a:gd name="connsiteX6" fmla="*/ 235458 w 713708"/>
                  <a:gd name="connsiteY6" fmla="*/ 176498 h 225552"/>
                  <a:gd name="connsiteX7" fmla="*/ 250126 w 713708"/>
                  <a:gd name="connsiteY7" fmla="*/ 159925 h 225552"/>
                  <a:gd name="connsiteX8" fmla="*/ 250126 w 713708"/>
                  <a:gd name="connsiteY8" fmla="*/ 136017 h 225552"/>
                  <a:gd name="connsiteX9" fmla="*/ 713708 w 713708"/>
                  <a:gd name="connsiteY9" fmla="*/ 224885 h 225552"/>
                  <a:gd name="connsiteX10" fmla="*/ 250126 w 713708"/>
                  <a:gd name="connsiteY10" fmla="*/ 90964 h 225552"/>
                  <a:gd name="connsiteX11" fmla="*/ 250126 w 713708"/>
                  <a:gd name="connsiteY11" fmla="*/ 16574 h 225552"/>
                  <a:gd name="connsiteX12" fmla="*/ 235458 w 713708"/>
                  <a:gd name="connsiteY12" fmla="*/ 0 h 225552"/>
                  <a:gd name="connsiteX13" fmla="*/ 14669 w 713708"/>
                  <a:gd name="connsiteY13" fmla="*/ 0 h 225552"/>
                  <a:gd name="connsiteX14" fmla="*/ 0 w 713708"/>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146000 w 250126"/>
                  <a:gd name="connsiteY9" fmla="*/ 94875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41250 w 250126"/>
                  <a:gd name="connsiteY9" fmla="*/ 125831 h 225552"/>
                  <a:gd name="connsiteX10" fmla="*/ 250126 w 250126"/>
                  <a:gd name="connsiteY10" fmla="*/ 90964 h 225552"/>
                  <a:gd name="connsiteX11" fmla="*/ 250126 w 250126"/>
                  <a:gd name="connsiteY11" fmla="*/ 16574 h 225552"/>
                  <a:gd name="connsiteX12" fmla="*/ 235458 w 250126"/>
                  <a:gd name="connsiteY12" fmla="*/ 0 h 225552"/>
                  <a:gd name="connsiteX13" fmla="*/ 14669 w 250126"/>
                  <a:gd name="connsiteY13" fmla="*/ 0 h 225552"/>
                  <a:gd name="connsiteX14" fmla="*/ 0 w 250126"/>
                  <a:gd name="connsiteY14" fmla="*/ 16574 h 225552"/>
                  <a:gd name="connsiteX0" fmla="*/ 0 w 250126"/>
                  <a:gd name="connsiteY0" fmla="*/ 16574 h 225552"/>
                  <a:gd name="connsiteX1" fmla="*/ 0 w 250126"/>
                  <a:gd name="connsiteY1" fmla="*/ 159925 h 225552"/>
                  <a:gd name="connsiteX2" fmla="*/ 14669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36017 h 225552"/>
                  <a:gd name="connsiteX9" fmla="*/ 250126 w 250126"/>
                  <a:gd name="connsiteY9" fmla="*/ 90964 h 225552"/>
                  <a:gd name="connsiteX10" fmla="*/ 250126 w 250126"/>
                  <a:gd name="connsiteY10" fmla="*/ 16574 h 225552"/>
                  <a:gd name="connsiteX11" fmla="*/ 235458 w 250126"/>
                  <a:gd name="connsiteY11" fmla="*/ 0 h 225552"/>
                  <a:gd name="connsiteX12" fmla="*/ 14669 w 250126"/>
                  <a:gd name="connsiteY12" fmla="*/ 0 h 225552"/>
                  <a:gd name="connsiteX13" fmla="*/ 0 w 250126"/>
                  <a:gd name="connsiteY13"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126" h="225552">
                    <a:moveTo>
                      <a:pt x="0" y="16574"/>
                    </a:moveTo>
                    <a:lnTo>
                      <a:pt x="0" y="159925"/>
                    </a:lnTo>
                    <a:cubicBezTo>
                      <a:pt x="0" y="168974"/>
                      <a:pt x="6572" y="176498"/>
                      <a:pt x="14669" y="176498"/>
                    </a:cubicBezTo>
                    <a:lnTo>
                      <a:pt x="103346" y="176498"/>
                    </a:lnTo>
                    <a:lnTo>
                      <a:pt x="129635" y="225552"/>
                    </a:lnTo>
                    <a:lnTo>
                      <a:pt x="154400" y="176498"/>
                    </a:lnTo>
                    <a:lnTo>
                      <a:pt x="235458" y="176498"/>
                    </a:lnTo>
                    <a:cubicBezTo>
                      <a:pt x="243554" y="176498"/>
                      <a:pt x="250126" y="169069"/>
                      <a:pt x="250126" y="159925"/>
                    </a:cubicBezTo>
                    <a:lnTo>
                      <a:pt x="250126" y="136017"/>
                    </a:lnTo>
                    <a:lnTo>
                      <a:pt x="250126" y="90964"/>
                    </a:lnTo>
                    <a:lnTo>
                      <a:pt x="250126" y="16574"/>
                    </a:lnTo>
                    <a:cubicBezTo>
                      <a:pt x="250126" y="7429"/>
                      <a:pt x="243554" y="0"/>
                      <a:pt x="235458" y="0"/>
                    </a:cubicBezTo>
                    <a:lnTo>
                      <a:pt x="14669" y="0"/>
                    </a:lnTo>
                    <a:cubicBezTo>
                      <a:pt x="6572" y="0"/>
                      <a:pt x="0" y="7429"/>
                      <a:pt x="0" y="16574"/>
                    </a:cubicBezTo>
                    <a:close/>
                  </a:path>
                </a:pathLst>
              </a:custGeom>
              <a:solidFill>
                <a:srgbClr val="FFFFEF"/>
              </a:solidFill>
              <a:ln w="0" cap="flat">
                <a:noFill/>
                <a:prstDash val="solid"/>
                <a:miter/>
              </a:ln>
            </p:spPr>
            <p:txBody>
              <a:bodyPr rtlCol="0" anchor="ctr"/>
              <a:lstStyle/>
              <a:p>
                <a:endParaRPr lang="en-GB"/>
              </a:p>
            </p:txBody>
          </p:sp>
          <p:grpSp>
            <p:nvGrpSpPr>
              <p:cNvPr id="56" name="Graphic 31">
                <a:extLst>
                  <a:ext uri="{FF2B5EF4-FFF2-40B4-BE49-F238E27FC236}">
                    <a16:creationId xmlns:a16="http://schemas.microsoft.com/office/drawing/2014/main" id="{6BE211E5-4602-7FFB-CA04-1FC5F942B786}"/>
                  </a:ext>
                </a:extLst>
              </p:cNvPr>
              <p:cNvGrpSpPr/>
              <p:nvPr/>
            </p:nvGrpSpPr>
            <p:grpSpPr>
              <a:xfrm>
                <a:off x="486450" y="689812"/>
                <a:ext cx="233766" cy="327001"/>
                <a:chOff x="486450" y="689812"/>
                <a:chExt cx="233766" cy="327001"/>
              </a:xfrm>
              <a:solidFill>
                <a:srgbClr val="FFFFEF"/>
              </a:solidFill>
            </p:grpSpPr>
            <p:sp>
              <p:nvSpPr>
                <p:cNvPr id="57" name="Freeform: Shape 56">
                  <a:extLst>
                    <a:ext uri="{FF2B5EF4-FFF2-40B4-BE49-F238E27FC236}">
                      <a16:creationId xmlns:a16="http://schemas.microsoft.com/office/drawing/2014/main" id="{549E02A1-106E-9D26-97C8-752D31770500}"/>
                    </a:ext>
                  </a:extLst>
                </p:cNvPr>
                <p:cNvSpPr/>
                <p:nvPr/>
              </p:nvSpPr>
              <p:spPr>
                <a:xfrm>
                  <a:off x="534647" y="689812"/>
                  <a:ext cx="140398" cy="140398"/>
                </a:xfrm>
                <a:custGeom>
                  <a:avLst/>
                  <a:gdLst>
                    <a:gd name="connsiteX0" fmla="*/ 140399 w 140398"/>
                    <a:gd name="connsiteY0" fmla="*/ 70199 h 140398"/>
                    <a:gd name="connsiteX1" fmla="*/ 70199 w 140398"/>
                    <a:gd name="connsiteY1" fmla="*/ 140399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9"/>
                        <a:pt x="70199" y="140399"/>
                      </a:cubicBezTo>
                      <a:cubicBezTo>
                        <a:pt x="31429" y="140399"/>
                        <a:pt x="0" y="108969"/>
                        <a:pt x="0" y="70199"/>
                      </a:cubicBezTo>
                      <a:cubicBezTo>
                        <a:pt x="0" y="31429"/>
                        <a:pt x="31429" y="0"/>
                        <a:pt x="70199" y="0"/>
                      </a:cubicBezTo>
                      <a:cubicBezTo>
                        <a:pt x="108969" y="0"/>
                        <a:pt x="140399" y="31429"/>
                        <a:pt x="140399" y="70199"/>
                      </a:cubicBezTo>
                      <a:close/>
                    </a:path>
                  </a:pathLst>
                </a:custGeom>
                <a:solidFill>
                  <a:srgbClr val="FFFFEF"/>
                </a:solidFill>
                <a:ln w="0"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BC2CF889-541B-BAAB-38EE-B9F55830F7BF}"/>
                    </a:ext>
                  </a:extLst>
                </p:cNvPr>
                <p:cNvSpPr/>
                <p:nvPr/>
              </p:nvSpPr>
              <p:spPr>
                <a:xfrm>
                  <a:off x="486450" y="820019"/>
                  <a:ext cx="233766" cy="196794"/>
                </a:xfrm>
                <a:custGeom>
                  <a:avLst/>
                  <a:gdLst>
                    <a:gd name="connsiteX0" fmla="*/ 0 w 233766"/>
                    <a:gd name="connsiteY0" fmla="*/ 146399 h 196794"/>
                    <a:gd name="connsiteX1" fmla="*/ 116110 w 233766"/>
                    <a:gd name="connsiteY1" fmla="*/ 0 h 196794"/>
                    <a:gd name="connsiteX2" fmla="*/ 233743 w 233766"/>
                    <a:gd name="connsiteY2" fmla="*/ 144970 h 196794"/>
                    <a:gd name="connsiteX3" fmla="*/ 119063 w 233766"/>
                    <a:gd name="connsiteY3" fmla="*/ 196787 h 196794"/>
                    <a:gd name="connsiteX4" fmla="*/ 0 w 233766"/>
                    <a:gd name="connsiteY4" fmla="*/ 146494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3" y="144970"/>
                      </a:cubicBezTo>
                      <a:cubicBezTo>
                        <a:pt x="232981" y="161258"/>
                        <a:pt x="177546" y="196024"/>
                        <a:pt x="119063" y="196787"/>
                      </a:cubicBezTo>
                      <a:cubicBezTo>
                        <a:pt x="36195" y="197548"/>
                        <a:pt x="0" y="146494"/>
                        <a:pt x="0" y="146494"/>
                      </a:cubicBezTo>
                      <a:close/>
                    </a:path>
                  </a:pathLst>
                </a:custGeom>
                <a:solidFill>
                  <a:srgbClr val="FFFFEF"/>
                </a:solidFill>
                <a:ln w="0" cap="flat">
                  <a:noFill/>
                  <a:prstDash val="solid"/>
                  <a:miter/>
                </a:ln>
              </p:spPr>
              <p:txBody>
                <a:bodyPr rtlCol="0" anchor="ctr"/>
                <a:lstStyle/>
                <a:p>
                  <a:endParaRPr lang="en-GB"/>
                </a:p>
              </p:txBody>
            </p:sp>
          </p:grpSp>
        </p:grpSp>
        <p:grpSp>
          <p:nvGrpSpPr>
            <p:cNvPr id="12" name="Group 11">
              <a:extLst>
                <a:ext uri="{FF2B5EF4-FFF2-40B4-BE49-F238E27FC236}">
                  <a16:creationId xmlns:a16="http://schemas.microsoft.com/office/drawing/2014/main" id="{0A01B370-60DA-C292-04BC-DE5FD0547EF3}"/>
                </a:ext>
              </a:extLst>
            </p:cNvPr>
            <p:cNvGrpSpPr/>
            <p:nvPr userDrawn="1"/>
          </p:nvGrpSpPr>
          <p:grpSpPr>
            <a:xfrm>
              <a:off x="1109898" y="428256"/>
              <a:ext cx="838699" cy="592557"/>
              <a:chOff x="1052235" y="428256"/>
              <a:chExt cx="838699" cy="592557"/>
            </a:xfrm>
          </p:grpSpPr>
          <p:grpSp>
            <p:nvGrpSpPr>
              <p:cNvPr id="15" name="Group 14">
                <a:extLst>
                  <a:ext uri="{FF2B5EF4-FFF2-40B4-BE49-F238E27FC236}">
                    <a16:creationId xmlns:a16="http://schemas.microsoft.com/office/drawing/2014/main" id="{DD6E6008-2811-D7C1-099B-CC79CA360E36}"/>
                  </a:ext>
                </a:extLst>
              </p:cNvPr>
              <p:cNvGrpSpPr/>
              <p:nvPr userDrawn="1"/>
            </p:nvGrpSpPr>
            <p:grpSpPr>
              <a:xfrm>
                <a:off x="1052235" y="693241"/>
                <a:ext cx="233766" cy="326905"/>
                <a:chOff x="1052235" y="693241"/>
                <a:chExt cx="233766" cy="326905"/>
              </a:xfrm>
              <a:solidFill>
                <a:schemeClr val="tx2"/>
              </a:solidFill>
            </p:grpSpPr>
            <p:sp>
              <p:nvSpPr>
                <p:cNvPr id="52" name="Freeform: Shape 51">
                  <a:extLst>
                    <a:ext uri="{FF2B5EF4-FFF2-40B4-BE49-F238E27FC236}">
                      <a16:creationId xmlns:a16="http://schemas.microsoft.com/office/drawing/2014/main" id="{37CE88E5-2D4F-5AA2-5DF2-699D5BCAD888}"/>
                    </a:ext>
                  </a:extLst>
                </p:cNvPr>
                <p:cNvSpPr/>
                <p:nvPr/>
              </p:nvSpPr>
              <p:spPr>
                <a:xfrm>
                  <a:off x="1100336"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9EDA0BAF-BDAB-AE5A-EB1C-0465BA6F9E52}"/>
                    </a:ext>
                  </a:extLst>
                </p:cNvPr>
                <p:cNvSpPr/>
                <p:nvPr/>
              </p:nvSpPr>
              <p:spPr>
                <a:xfrm>
                  <a:off x="1052235"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0"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7" name="Group 16">
                <a:extLst>
                  <a:ext uri="{FF2B5EF4-FFF2-40B4-BE49-F238E27FC236}">
                    <a16:creationId xmlns:a16="http://schemas.microsoft.com/office/drawing/2014/main" id="{4D49B5BB-A9B2-07DA-09D1-573AF12032BB}"/>
                  </a:ext>
                </a:extLst>
              </p:cNvPr>
              <p:cNvGrpSpPr/>
              <p:nvPr userDrawn="1"/>
            </p:nvGrpSpPr>
            <p:grpSpPr>
              <a:xfrm>
                <a:off x="1260832" y="693241"/>
                <a:ext cx="233766" cy="326905"/>
                <a:chOff x="1260832" y="693241"/>
                <a:chExt cx="233766" cy="326905"/>
              </a:xfrm>
              <a:solidFill>
                <a:schemeClr val="tx2"/>
              </a:solidFill>
            </p:grpSpPr>
            <p:sp>
              <p:nvSpPr>
                <p:cNvPr id="50" name="Freeform: Shape 49">
                  <a:extLst>
                    <a:ext uri="{FF2B5EF4-FFF2-40B4-BE49-F238E27FC236}">
                      <a16:creationId xmlns:a16="http://schemas.microsoft.com/office/drawing/2014/main" id="{7795B81D-F979-0164-38FC-487645157BBD}"/>
                    </a:ext>
                  </a:extLst>
                </p:cNvPr>
                <p:cNvSpPr/>
                <p:nvPr/>
              </p:nvSpPr>
              <p:spPr>
                <a:xfrm>
                  <a:off x="1308934" y="693241"/>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DB31792B-D108-707F-1E52-9666B21970D9}"/>
                    </a:ext>
                  </a:extLst>
                </p:cNvPr>
                <p:cNvSpPr/>
                <p:nvPr/>
              </p:nvSpPr>
              <p:spPr>
                <a:xfrm>
                  <a:off x="1260832"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nvGrpSpPr>
              <p:cNvPr id="18" name="Group 17">
                <a:extLst>
                  <a:ext uri="{FF2B5EF4-FFF2-40B4-BE49-F238E27FC236}">
                    <a16:creationId xmlns:a16="http://schemas.microsoft.com/office/drawing/2014/main" id="{28124A77-9226-2CBC-64A3-94504B9F94DA}"/>
                  </a:ext>
                </a:extLst>
              </p:cNvPr>
              <p:cNvGrpSpPr/>
              <p:nvPr userDrawn="1"/>
            </p:nvGrpSpPr>
            <p:grpSpPr>
              <a:xfrm>
                <a:off x="1657168" y="693813"/>
                <a:ext cx="233766" cy="327000"/>
                <a:chOff x="1657168" y="693813"/>
                <a:chExt cx="233766" cy="327000"/>
              </a:xfrm>
              <a:solidFill>
                <a:schemeClr val="tx2"/>
              </a:solidFill>
            </p:grpSpPr>
            <p:sp>
              <p:nvSpPr>
                <p:cNvPr id="42" name="Freeform: Shape 41">
                  <a:extLst>
                    <a:ext uri="{FF2B5EF4-FFF2-40B4-BE49-F238E27FC236}">
                      <a16:creationId xmlns:a16="http://schemas.microsoft.com/office/drawing/2014/main" id="{E88C5198-3A91-0BD3-70D3-5C9119AAB92C}"/>
                    </a:ext>
                  </a:extLst>
                </p:cNvPr>
                <p:cNvSpPr/>
                <p:nvPr/>
              </p:nvSpPr>
              <p:spPr>
                <a:xfrm>
                  <a:off x="1705269" y="693813"/>
                  <a:ext cx="140398" cy="140398"/>
                </a:xfrm>
                <a:custGeom>
                  <a:avLst/>
                  <a:gdLst>
                    <a:gd name="connsiteX0" fmla="*/ 140398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8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8" y="70199"/>
                      </a:moveTo>
                      <a:cubicBezTo>
                        <a:pt x="140398" y="108969"/>
                        <a:pt x="108969" y="140398"/>
                        <a:pt x="70199" y="140398"/>
                      </a:cubicBezTo>
                      <a:cubicBezTo>
                        <a:pt x="31429" y="140398"/>
                        <a:pt x="0" y="108969"/>
                        <a:pt x="0" y="70199"/>
                      </a:cubicBezTo>
                      <a:cubicBezTo>
                        <a:pt x="0" y="31429"/>
                        <a:pt x="31429" y="0"/>
                        <a:pt x="70199" y="0"/>
                      </a:cubicBezTo>
                      <a:cubicBezTo>
                        <a:pt x="108969" y="0"/>
                        <a:pt x="140398" y="31429"/>
                        <a:pt x="140398" y="70199"/>
                      </a:cubicBezTo>
                      <a:close/>
                    </a:path>
                  </a:pathLst>
                </a:custGeom>
                <a:grpFill/>
                <a:ln w="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FB3F9BC-E128-95C7-0001-EA365FCF2B93}"/>
                    </a:ext>
                  </a:extLst>
                </p:cNvPr>
                <p:cNvSpPr/>
                <p:nvPr/>
              </p:nvSpPr>
              <p:spPr>
                <a:xfrm>
                  <a:off x="1657168" y="824019"/>
                  <a:ext cx="233766" cy="196794"/>
                </a:xfrm>
                <a:custGeom>
                  <a:avLst/>
                  <a:gdLst>
                    <a:gd name="connsiteX0" fmla="*/ 0 w 233766"/>
                    <a:gd name="connsiteY0" fmla="*/ 146399 h 196794"/>
                    <a:gd name="connsiteX1" fmla="*/ 116110 w 233766"/>
                    <a:gd name="connsiteY1" fmla="*/ 0 h 196794"/>
                    <a:gd name="connsiteX2" fmla="*/ 233743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3" y="144971"/>
                      </a:cubicBezTo>
                      <a:cubicBezTo>
                        <a:pt x="232981"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sp>
            <p:nvSpPr>
              <p:cNvPr id="23" name="Freeform: Shape 22">
                <a:extLst>
                  <a:ext uri="{FF2B5EF4-FFF2-40B4-BE49-F238E27FC236}">
                    <a16:creationId xmlns:a16="http://schemas.microsoft.com/office/drawing/2014/main" id="{165B6E88-BD0C-DD9B-9A78-4AAC6764A40C}"/>
                  </a:ext>
                </a:extLst>
              </p:cNvPr>
              <p:cNvSpPr/>
              <p:nvPr/>
            </p:nvSpPr>
            <p:spPr>
              <a:xfrm>
                <a:off x="1455143" y="428256"/>
                <a:ext cx="250126" cy="225552"/>
              </a:xfrm>
              <a:custGeom>
                <a:avLst/>
                <a:gdLst>
                  <a:gd name="connsiteX0" fmla="*/ 0 w 250126"/>
                  <a:gd name="connsiteY0" fmla="*/ 16574 h 225552"/>
                  <a:gd name="connsiteX1" fmla="*/ 0 w 250126"/>
                  <a:gd name="connsiteY1" fmla="*/ 159925 h 225552"/>
                  <a:gd name="connsiteX2" fmla="*/ 14668 w 250126"/>
                  <a:gd name="connsiteY2" fmla="*/ 176498 h 225552"/>
                  <a:gd name="connsiteX3" fmla="*/ 103346 w 250126"/>
                  <a:gd name="connsiteY3" fmla="*/ 176498 h 225552"/>
                  <a:gd name="connsiteX4" fmla="*/ 129635 w 250126"/>
                  <a:gd name="connsiteY4" fmla="*/ 225552 h 225552"/>
                  <a:gd name="connsiteX5" fmla="*/ 154400 w 250126"/>
                  <a:gd name="connsiteY5" fmla="*/ 176498 h 225552"/>
                  <a:gd name="connsiteX6" fmla="*/ 235458 w 250126"/>
                  <a:gd name="connsiteY6" fmla="*/ 176498 h 225552"/>
                  <a:gd name="connsiteX7" fmla="*/ 250126 w 250126"/>
                  <a:gd name="connsiteY7" fmla="*/ 159925 h 225552"/>
                  <a:gd name="connsiteX8" fmla="*/ 250126 w 250126"/>
                  <a:gd name="connsiteY8" fmla="*/ 16574 h 225552"/>
                  <a:gd name="connsiteX9" fmla="*/ 235553 w 250126"/>
                  <a:gd name="connsiteY9" fmla="*/ 0 h 225552"/>
                  <a:gd name="connsiteX10" fmla="*/ 14764 w 250126"/>
                  <a:gd name="connsiteY10" fmla="*/ 0 h 225552"/>
                  <a:gd name="connsiteX11" fmla="*/ 95 w 250126"/>
                  <a:gd name="connsiteY11" fmla="*/ 16574 h 22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0126" h="225552">
                    <a:moveTo>
                      <a:pt x="0" y="16574"/>
                    </a:moveTo>
                    <a:lnTo>
                      <a:pt x="0" y="159925"/>
                    </a:lnTo>
                    <a:cubicBezTo>
                      <a:pt x="0" y="168974"/>
                      <a:pt x="6572" y="176498"/>
                      <a:pt x="14668" y="176498"/>
                    </a:cubicBezTo>
                    <a:lnTo>
                      <a:pt x="103346" y="176498"/>
                    </a:lnTo>
                    <a:cubicBezTo>
                      <a:pt x="103346" y="176498"/>
                      <a:pt x="129635" y="225552"/>
                      <a:pt x="129635" y="225552"/>
                    </a:cubicBezTo>
                    <a:lnTo>
                      <a:pt x="154400" y="176498"/>
                    </a:lnTo>
                    <a:lnTo>
                      <a:pt x="235458" y="176498"/>
                    </a:lnTo>
                    <a:cubicBezTo>
                      <a:pt x="243554" y="176498"/>
                      <a:pt x="250126" y="169069"/>
                      <a:pt x="250126" y="159925"/>
                    </a:cubicBezTo>
                    <a:lnTo>
                      <a:pt x="250126" y="16574"/>
                    </a:lnTo>
                    <a:cubicBezTo>
                      <a:pt x="250126" y="7429"/>
                      <a:pt x="243554" y="0"/>
                      <a:pt x="235553" y="0"/>
                    </a:cubicBezTo>
                    <a:lnTo>
                      <a:pt x="14764" y="0"/>
                    </a:lnTo>
                    <a:cubicBezTo>
                      <a:pt x="6667" y="0"/>
                      <a:pt x="95" y="7429"/>
                      <a:pt x="95" y="16574"/>
                    </a:cubicBezTo>
                    <a:close/>
                  </a:path>
                </a:pathLst>
              </a:custGeom>
              <a:solidFill>
                <a:srgbClr val="FFFFEF"/>
              </a:solidFill>
              <a:ln w="0" cap="flat">
                <a:noFill/>
                <a:prstDash val="solid"/>
                <a:miter/>
              </a:ln>
            </p:spPr>
            <p:txBody>
              <a:bodyPr rtlCol="0" anchor="ctr"/>
              <a:lstStyle/>
              <a:p>
                <a:endParaRPr lang="en-GB"/>
              </a:p>
            </p:txBody>
          </p:sp>
          <p:grpSp>
            <p:nvGrpSpPr>
              <p:cNvPr id="33" name="Group 32">
                <a:extLst>
                  <a:ext uri="{FF2B5EF4-FFF2-40B4-BE49-F238E27FC236}">
                    <a16:creationId xmlns:a16="http://schemas.microsoft.com/office/drawing/2014/main" id="{C505D1E7-0DFE-803F-1E9D-4CFCC20092A9}"/>
                  </a:ext>
                </a:extLst>
              </p:cNvPr>
              <p:cNvGrpSpPr/>
              <p:nvPr userDrawn="1"/>
            </p:nvGrpSpPr>
            <p:grpSpPr>
              <a:xfrm>
                <a:off x="1463620" y="693241"/>
                <a:ext cx="233766" cy="326905"/>
                <a:chOff x="1463620" y="693241"/>
                <a:chExt cx="233766" cy="326905"/>
              </a:xfrm>
              <a:solidFill>
                <a:schemeClr val="bg1"/>
              </a:solidFill>
            </p:grpSpPr>
            <p:sp>
              <p:nvSpPr>
                <p:cNvPr id="40" name="Freeform: Shape 39">
                  <a:extLst>
                    <a:ext uri="{FF2B5EF4-FFF2-40B4-BE49-F238E27FC236}">
                      <a16:creationId xmlns:a16="http://schemas.microsoft.com/office/drawing/2014/main" id="{7E576ECB-4F57-787F-6050-9F3099EE2511}"/>
                    </a:ext>
                  </a:extLst>
                </p:cNvPr>
                <p:cNvSpPr/>
                <p:nvPr/>
              </p:nvSpPr>
              <p:spPr>
                <a:xfrm>
                  <a:off x="1511721" y="693241"/>
                  <a:ext cx="140398" cy="140398"/>
                </a:xfrm>
                <a:custGeom>
                  <a:avLst/>
                  <a:gdLst>
                    <a:gd name="connsiteX0" fmla="*/ 140399 w 140398"/>
                    <a:gd name="connsiteY0" fmla="*/ 70199 h 140398"/>
                    <a:gd name="connsiteX1" fmla="*/ 70199 w 140398"/>
                    <a:gd name="connsiteY1" fmla="*/ 140398 h 140398"/>
                    <a:gd name="connsiteX2" fmla="*/ 0 w 140398"/>
                    <a:gd name="connsiteY2" fmla="*/ 70199 h 140398"/>
                    <a:gd name="connsiteX3" fmla="*/ 70199 w 140398"/>
                    <a:gd name="connsiteY3" fmla="*/ 0 h 140398"/>
                    <a:gd name="connsiteX4" fmla="*/ 140399 w 140398"/>
                    <a:gd name="connsiteY4" fmla="*/ 70199 h 140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98" h="140398">
                      <a:moveTo>
                        <a:pt x="140399" y="70199"/>
                      </a:moveTo>
                      <a:cubicBezTo>
                        <a:pt x="140399" y="108969"/>
                        <a:pt x="108969" y="140398"/>
                        <a:pt x="70199" y="140398"/>
                      </a:cubicBezTo>
                      <a:cubicBezTo>
                        <a:pt x="31429" y="140398"/>
                        <a:pt x="0" y="108969"/>
                        <a:pt x="0" y="70199"/>
                      </a:cubicBezTo>
                      <a:cubicBezTo>
                        <a:pt x="0" y="31429"/>
                        <a:pt x="31429" y="0"/>
                        <a:pt x="70199" y="0"/>
                      </a:cubicBezTo>
                      <a:cubicBezTo>
                        <a:pt x="108969" y="0"/>
                        <a:pt x="140399" y="31429"/>
                        <a:pt x="140399" y="70199"/>
                      </a:cubicBezTo>
                      <a:close/>
                    </a:path>
                  </a:pathLst>
                </a:custGeom>
                <a:grpFill/>
                <a:ln w="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92746749-CE74-5693-10A1-B326E377FBD2}"/>
                    </a:ext>
                  </a:extLst>
                </p:cNvPr>
                <p:cNvSpPr/>
                <p:nvPr/>
              </p:nvSpPr>
              <p:spPr>
                <a:xfrm>
                  <a:off x="1463620" y="823352"/>
                  <a:ext cx="233766" cy="196794"/>
                </a:xfrm>
                <a:custGeom>
                  <a:avLst/>
                  <a:gdLst>
                    <a:gd name="connsiteX0" fmla="*/ 0 w 233766"/>
                    <a:gd name="connsiteY0" fmla="*/ 146399 h 196794"/>
                    <a:gd name="connsiteX1" fmla="*/ 116110 w 233766"/>
                    <a:gd name="connsiteY1" fmla="*/ 0 h 196794"/>
                    <a:gd name="connsiteX2" fmla="*/ 233744 w 233766"/>
                    <a:gd name="connsiteY2" fmla="*/ 144971 h 196794"/>
                    <a:gd name="connsiteX3" fmla="*/ 119063 w 233766"/>
                    <a:gd name="connsiteY3" fmla="*/ 196787 h 196794"/>
                    <a:gd name="connsiteX4" fmla="*/ 0 w 233766"/>
                    <a:gd name="connsiteY4" fmla="*/ 146495 h 196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 h="196794">
                      <a:moveTo>
                        <a:pt x="0" y="146399"/>
                      </a:moveTo>
                      <a:cubicBezTo>
                        <a:pt x="0" y="130112"/>
                        <a:pt x="11049" y="0"/>
                        <a:pt x="116110" y="0"/>
                      </a:cubicBezTo>
                      <a:cubicBezTo>
                        <a:pt x="221171" y="0"/>
                        <a:pt x="234410" y="128683"/>
                        <a:pt x="233744" y="144971"/>
                      </a:cubicBezTo>
                      <a:cubicBezTo>
                        <a:pt x="232982" y="161258"/>
                        <a:pt x="177546" y="196025"/>
                        <a:pt x="119063" y="196787"/>
                      </a:cubicBezTo>
                      <a:cubicBezTo>
                        <a:pt x="36195" y="197549"/>
                        <a:pt x="0" y="146495"/>
                        <a:pt x="0" y="146495"/>
                      </a:cubicBezTo>
                      <a:close/>
                    </a:path>
                  </a:pathLst>
                </a:custGeom>
                <a:grpFill/>
                <a:ln w="0" cap="flat">
                  <a:noFill/>
                  <a:prstDash val="solid"/>
                  <a:miter/>
                </a:ln>
              </p:spPr>
              <p:txBody>
                <a:bodyPr rtlCol="0" anchor="ctr"/>
                <a:lstStyle/>
                <a:p>
                  <a:endParaRPr lang="en-GB"/>
                </a:p>
              </p:txBody>
            </p:sp>
          </p:grpSp>
        </p:grpSp>
        <p:cxnSp>
          <p:nvCxnSpPr>
            <p:cNvPr id="13" name="Straight Arrow Connector 12">
              <a:extLst>
                <a:ext uri="{FF2B5EF4-FFF2-40B4-BE49-F238E27FC236}">
                  <a16:creationId xmlns:a16="http://schemas.microsoft.com/office/drawing/2014/main" id="{42B506F2-A6AE-178D-411B-1429F3967D65}"/>
                </a:ext>
              </a:extLst>
            </p:cNvPr>
            <p:cNvCxnSpPr>
              <a:cxnSpLocks/>
            </p:cNvCxnSpPr>
            <p:nvPr userDrawn="1"/>
          </p:nvCxnSpPr>
          <p:spPr>
            <a:xfrm>
              <a:off x="394537"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1BA5DF-109A-DAB5-32C3-B3C4880DED80}"/>
                </a:ext>
              </a:extLst>
            </p:cNvPr>
            <p:cNvCxnSpPr>
              <a:cxnSpLocks/>
            </p:cNvCxnSpPr>
            <p:nvPr userDrawn="1"/>
          </p:nvCxnSpPr>
          <p:spPr>
            <a:xfrm>
              <a:off x="999001" y="828781"/>
              <a:ext cx="110897" cy="0"/>
            </a:xfrm>
            <a:prstGeom prst="straightConnector1">
              <a:avLst/>
            </a:prstGeom>
            <a:ln w="25400">
              <a:solidFill>
                <a:schemeClr val="bg1"/>
              </a:solidFill>
              <a:tailEnd type="triangle" w="med" len="sm"/>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D63CCDDC-0DD6-B8AF-4AE9-DE7F0853EADD}"/>
              </a:ext>
            </a:extLst>
          </p:cNvPr>
          <p:cNvGrpSpPr/>
          <p:nvPr userDrawn="1"/>
        </p:nvGrpSpPr>
        <p:grpSpPr>
          <a:xfrm>
            <a:off x="10558287" y="5234841"/>
            <a:ext cx="1633713" cy="1143000"/>
            <a:chOff x="10558287" y="5234841"/>
            <a:chExt cx="1633713" cy="1143000"/>
          </a:xfrm>
        </p:grpSpPr>
        <p:pic>
          <p:nvPicPr>
            <p:cNvPr id="44" name="Graphic 43">
              <a:extLst>
                <a:ext uri="{FF2B5EF4-FFF2-40B4-BE49-F238E27FC236}">
                  <a16:creationId xmlns:a16="http://schemas.microsoft.com/office/drawing/2014/main" id="{65B121E3-3715-A987-F6D4-70B531736A4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45" name="TextBox 44">
              <a:extLst>
                <a:ext uri="{FF2B5EF4-FFF2-40B4-BE49-F238E27FC236}">
                  <a16:creationId xmlns:a16="http://schemas.microsoft.com/office/drawing/2014/main" id="{FCD1C01B-6823-BA8E-C313-35D47FC01A4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37771121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racy - Talk Token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4" name="Text Placeholder 2">
            <a:extLst>
              <a:ext uri="{FF2B5EF4-FFF2-40B4-BE49-F238E27FC236}">
                <a16:creationId xmlns:a16="http://schemas.microsoft.com/office/drawing/2014/main" id="{53CF1D8C-64A9-D587-6C34-C3481255E518}"/>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Talk Tokens:</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45" name="Group 44">
            <a:extLst>
              <a:ext uri="{FF2B5EF4-FFF2-40B4-BE49-F238E27FC236}">
                <a16:creationId xmlns:a16="http://schemas.microsoft.com/office/drawing/2014/main" id="{1B852706-7CA4-A98D-E2B2-2C38D5F07BD2}"/>
              </a:ext>
            </a:extLst>
          </p:cNvPr>
          <p:cNvGrpSpPr/>
          <p:nvPr userDrawn="1"/>
        </p:nvGrpSpPr>
        <p:grpSpPr>
          <a:xfrm>
            <a:off x="476593" y="475644"/>
            <a:ext cx="384663" cy="537813"/>
            <a:chOff x="907187" y="683690"/>
            <a:chExt cx="297787" cy="416348"/>
          </a:xfrm>
          <a:solidFill>
            <a:schemeClr val="bg1"/>
          </a:solidFill>
        </p:grpSpPr>
        <p:sp>
          <p:nvSpPr>
            <p:cNvPr id="46" name="Freeform: Shape 45">
              <a:extLst>
                <a:ext uri="{FF2B5EF4-FFF2-40B4-BE49-F238E27FC236}">
                  <a16:creationId xmlns:a16="http://schemas.microsoft.com/office/drawing/2014/main" id="{C333FE2C-A574-6108-C858-5E945FA188EC}"/>
                </a:ext>
              </a:extLst>
            </p:cNvPr>
            <p:cNvSpPr/>
            <p:nvPr userDrawn="1"/>
          </p:nvSpPr>
          <p:spPr>
            <a:xfrm>
              <a:off x="968528" y="683690"/>
              <a:ext cx="178879" cy="178879"/>
            </a:xfrm>
            <a:custGeom>
              <a:avLst/>
              <a:gdLst>
                <a:gd name="connsiteX0" fmla="*/ 178879 w 178879"/>
                <a:gd name="connsiteY0" fmla="*/ 89440 h 178879"/>
                <a:gd name="connsiteX1" fmla="*/ 89440 w 178879"/>
                <a:gd name="connsiteY1" fmla="*/ 178879 h 178879"/>
                <a:gd name="connsiteX2" fmla="*/ 0 w 178879"/>
                <a:gd name="connsiteY2" fmla="*/ 89440 h 178879"/>
                <a:gd name="connsiteX3" fmla="*/ 89440 w 178879"/>
                <a:gd name="connsiteY3" fmla="*/ 0 h 178879"/>
                <a:gd name="connsiteX4" fmla="*/ 178879 w 178879"/>
                <a:gd name="connsiteY4" fmla="*/ 89440 h 178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79" h="178879">
                  <a:moveTo>
                    <a:pt x="178879" y="89440"/>
                  </a:moveTo>
                  <a:cubicBezTo>
                    <a:pt x="178879" y="138836"/>
                    <a:pt x="138836" y="178879"/>
                    <a:pt x="89440" y="178879"/>
                  </a:cubicBezTo>
                  <a:cubicBezTo>
                    <a:pt x="40044" y="178879"/>
                    <a:pt x="0" y="138836"/>
                    <a:pt x="0" y="89440"/>
                  </a:cubicBezTo>
                  <a:cubicBezTo>
                    <a:pt x="0" y="40044"/>
                    <a:pt x="40044" y="0"/>
                    <a:pt x="89440" y="0"/>
                  </a:cubicBezTo>
                  <a:cubicBezTo>
                    <a:pt x="138836" y="0"/>
                    <a:pt x="178879" y="40044"/>
                    <a:pt x="178879" y="89440"/>
                  </a:cubicBezTo>
                  <a:close/>
                </a:path>
              </a:pathLst>
            </a:custGeom>
            <a:grpFill/>
            <a:ln w="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4C5667AF-6967-485A-56C6-55ADB3D76355}"/>
                </a:ext>
              </a:extLst>
            </p:cNvPr>
            <p:cNvSpPr/>
            <p:nvPr userDrawn="1"/>
          </p:nvSpPr>
          <p:spPr>
            <a:xfrm>
              <a:off x="907187" y="849425"/>
              <a:ext cx="297787" cy="250613"/>
            </a:xfrm>
            <a:custGeom>
              <a:avLst/>
              <a:gdLst>
                <a:gd name="connsiteX0" fmla="*/ 0 w 297787"/>
                <a:gd name="connsiteY0" fmla="*/ 186595 h 250613"/>
                <a:gd name="connsiteX1" fmla="*/ 147923 w 297787"/>
                <a:gd name="connsiteY1" fmla="*/ 0 h 250613"/>
                <a:gd name="connsiteX2" fmla="*/ 297752 w 297787"/>
                <a:gd name="connsiteY2" fmla="*/ 184690 h 250613"/>
                <a:gd name="connsiteX3" fmla="*/ 151733 w 297787"/>
                <a:gd name="connsiteY3" fmla="*/ 250603 h 250613"/>
                <a:gd name="connsiteX4" fmla="*/ 0 w 297787"/>
                <a:gd name="connsiteY4" fmla="*/ 186500 h 25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87" h="250613">
                  <a:moveTo>
                    <a:pt x="0" y="186595"/>
                  </a:moveTo>
                  <a:cubicBezTo>
                    <a:pt x="0" y="165830"/>
                    <a:pt x="14097" y="0"/>
                    <a:pt x="147923" y="0"/>
                  </a:cubicBezTo>
                  <a:cubicBezTo>
                    <a:pt x="281750" y="0"/>
                    <a:pt x="298704" y="163925"/>
                    <a:pt x="297752" y="184690"/>
                  </a:cubicBezTo>
                  <a:cubicBezTo>
                    <a:pt x="296799" y="205454"/>
                    <a:pt x="226124" y="249746"/>
                    <a:pt x="151733" y="250603"/>
                  </a:cubicBezTo>
                  <a:cubicBezTo>
                    <a:pt x="46196" y="251555"/>
                    <a:pt x="0" y="186500"/>
                    <a:pt x="0" y="186500"/>
                  </a:cubicBezTo>
                  <a:close/>
                </a:path>
              </a:pathLst>
            </a:custGeom>
            <a:grpFill/>
            <a:ln w="0" cap="flat">
              <a:noFill/>
              <a:prstDash val="solid"/>
              <a:miter/>
            </a:ln>
          </p:spPr>
          <p:txBody>
            <a:bodyPr rtlCol="0" anchor="ctr"/>
            <a:lstStyle/>
            <a:p>
              <a:endParaRPr lang="en-GB"/>
            </a:p>
          </p:txBody>
        </p:sp>
      </p:grpSp>
      <p:grpSp>
        <p:nvGrpSpPr>
          <p:cNvPr id="73" name="Group 72">
            <a:extLst>
              <a:ext uri="{FF2B5EF4-FFF2-40B4-BE49-F238E27FC236}">
                <a16:creationId xmlns:a16="http://schemas.microsoft.com/office/drawing/2014/main" id="{71B922C0-98FA-6422-E597-4BED86A1C337}"/>
              </a:ext>
            </a:extLst>
          </p:cNvPr>
          <p:cNvGrpSpPr/>
          <p:nvPr userDrawn="1"/>
        </p:nvGrpSpPr>
        <p:grpSpPr>
          <a:xfrm>
            <a:off x="873479" y="480599"/>
            <a:ext cx="852717" cy="418262"/>
            <a:chOff x="815550" y="459579"/>
            <a:chExt cx="852717" cy="418262"/>
          </a:xfrm>
        </p:grpSpPr>
        <p:grpSp>
          <p:nvGrpSpPr>
            <p:cNvPr id="71" name="Group 70">
              <a:extLst>
                <a:ext uri="{FF2B5EF4-FFF2-40B4-BE49-F238E27FC236}">
                  <a16:creationId xmlns:a16="http://schemas.microsoft.com/office/drawing/2014/main" id="{51A58577-5867-436A-94A9-93069EC5594F}"/>
                </a:ext>
              </a:extLst>
            </p:cNvPr>
            <p:cNvGrpSpPr/>
            <p:nvPr userDrawn="1"/>
          </p:nvGrpSpPr>
          <p:grpSpPr>
            <a:xfrm>
              <a:off x="973513" y="459579"/>
              <a:ext cx="694754" cy="418262"/>
              <a:chOff x="973513" y="490524"/>
              <a:chExt cx="694754" cy="418262"/>
            </a:xfrm>
          </p:grpSpPr>
          <p:sp>
            <p:nvSpPr>
              <p:cNvPr id="34" name="Freeform: Shape 33">
                <a:extLst>
                  <a:ext uri="{FF2B5EF4-FFF2-40B4-BE49-F238E27FC236}">
                    <a16:creationId xmlns:a16="http://schemas.microsoft.com/office/drawing/2014/main" id="{685BE5A1-83DC-C72E-1C87-65AE86128CE6}"/>
                  </a:ext>
                </a:extLst>
              </p:cNvPr>
              <p:cNvSpPr/>
              <p:nvPr userDrawn="1"/>
            </p:nvSpPr>
            <p:spPr>
              <a:xfrm>
                <a:off x="973513" y="490524"/>
                <a:ext cx="694754" cy="418262"/>
              </a:xfrm>
              <a:custGeom>
                <a:avLst/>
                <a:gdLst>
                  <a:gd name="connsiteX0" fmla="*/ 694754 w 694753"/>
                  <a:gd name="connsiteY0" fmla="*/ 45911 h 624554"/>
                  <a:gd name="connsiteX1" fmla="*/ 694754 w 694753"/>
                  <a:gd name="connsiteY1" fmla="*/ 444151 h 624554"/>
                  <a:gd name="connsiteX2" fmla="*/ 654082 w 694753"/>
                  <a:gd name="connsiteY2" fmla="*/ 490061 h 624554"/>
                  <a:gd name="connsiteX3" fmla="*/ 264509 w 694753"/>
                  <a:gd name="connsiteY3" fmla="*/ 490061 h 624554"/>
                  <a:gd name="connsiteX4" fmla="*/ 125254 w 694753"/>
                  <a:gd name="connsiteY4" fmla="*/ 624554 h 624554"/>
                  <a:gd name="connsiteX5" fmla="*/ 151448 w 694753"/>
                  <a:gd name="connsiteY5" fmla="*/ 490061 h 624554"/>
                  <a:gd name="connsiteX6" fmla="*/ 40672 w 694753"/>
                  <a:gd name="connsiteY6" fmla="*/ 490061 h 624554"/>
                  <a:gd name="connsiteX7" fmla="*/ 0 w 694753"/>
                  <a:gd name="connsiteY7" fmla="*/ 444151 h 624554"/>
                  <a:gd name="connsiteX8" fmla="*/ 0 w 694753"/>
                  <a:gd name="connsiteY8" fmla="*/ 45911 h 624554"/>
                  <a:gd name="connsiteX9" fmla="*/ 40672 w 694753"/>
                  <a:gd name="connsiteY9" fmla="*/ 0 h 624554"/>
                  <a:gd name="connsiteX10" fmla="*/ 654082 w 694753"/>
                  <a:gd name="connsiteY10" fmla="*/ 0 h 624554"/>
                  <a:gd name="connsiteX11" fmla="*/ 694754 w 694753"/>
                  <a:gd name="connsiteY11" fmla="*/ 45911 h 624554"/>
                  <a:gd name="connsiteX0" fmla="*/ 694754 w 694754"/>
                  <a:gd name="connsiteY0" fmla="*/ 45911 h 490061"/>
                  <a:gd name="connsiteX1" fmla="*/ 694754 w 694754"/>
                  <a:gd name="connsiteY1" fmla="*/ 444151 h 490061"/>
                  <a:gd name="connsiteX2" fmla="*/ 654082 w 694754"/>
                  <a:gd name="connsiteY2" fmla="*/ 490061 h 490061"/>
                  <a:gd name="connsiteX3" fmla="*/ 264509 w 694754"/>
                  <a:gd name="connsiteY3" fmla="*/ 490061 h 490061"/>
                  <a:gd name="connsiteX4" fmla="*/ 151448 w 694754"/>
                  <a:gd name="connsiteY4" fmla="*/ 490061 h 490061"/>
                  <a:gd name="connsiteX5" fmla="*/ 40672 w 694754"/>
                  <a:gd name="connsiteY5" fmla="*/ 490061 h 490061"/>
                  <a:gd name="connsiteX6" fmla="*/ 0 w 694754"/>
                  <a:gd name="connsiteY6" fmla="*/ 444151 h 490061"/>
                  <a:gd name="connsiteX7" fmla="*/ 0 w 694754"/>
                  <a:gd name="connsiteY7" fmla="*/ 45911 h 490061"/>
                  <a:gd name="connsiteX8" fmla="*/ 40672 w 694754"/>
                  <a:gd name="connsiteY8" fmla="*/ 0 h 490061"/>
                  <a:gd name="connsiteX9" fmla="*/ 654082 w 694754"/>
                  <a:gd name="connsiteY9" fmla="*/ 0 h 490061"/>
                  <a:gd name="connsiteX10" fmla="*/ 694754 w 694754"/>
                  <a:gd name="connsiteY10" fmla="*/ 45911 h 490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754" h="490061">
                    <a:moveTo>
                      <a:pt x="694754" y="45911"/>
                    </a:moveTo>
                    <a:lnTo>
                      <a:pt x="694754" y="444151"/>
                    </a:lnTo>
                    <a:cubicBezTo>
                      <a:pt x="694754" y="469392"/>
                      <a:pt x="676465" y="490061"/>
                      <a:pt x="654082" y="490061"/>
                    </a:cubicBezTo>
                    <a:lnTo>
                      <a:pt x="264509" y="490061"/>
                    </a:lnTo>
                    <a:lnTo>
                      <a:pt x="151448" y="490061"/>
                    </a:lnTo>
                    <a:lnTo>
                      <a:pt x="40672" y="490061"/>
                    </a:lnTo>
                    <a:cubicBezTo>
                      <a:pt x="18288" y="490061"/>
                      <a:pt x="0" y="469392"/>
                      <a:pt x="0" y="444151"/>
                    </a:cubicBezTo>
                    <a:lnTo>
                      <a:pt x="0" y="45911"/>
                    </a:lnTo>
                    <a:cubicBezTo>
                      <a:pt x="0" y="20669"/>
                      <a:pt x="18288" y="0"/>
                      <a:pt x="40672" y="0"/>
                    </a:cubicBezTo>
                    <a:lnTo>
                      <a:pt x="654082" y="0"/>
                    </a:lnTo>
                    <a:cubicBezTo>
                      <a:pt x="676465" y="0"/>
                      <a:pt x="694754" y="20669"/>
                      <a:pt x="694754" y="45911"/>
                    </a:cubicBezTo>
                    <a:close/>
                  </a:path>
                </a:pathLst>
              </a:custGeom>
              <a:solidFill>
                <a:srgbClr val="FFFFEF"/>
              </a:solidFill>
              <a:ln w="0" cap="flat">
                <a:noFill/>
                <a:prstDash val="solid"/>
                <a:miter/>
              </a:ln>
            </p:spPr>
            <p:txBody>
              <a:bodyPr rtlCol="0" anchor="ctr"/>
              <a:lstStyle/>
              <a:p>
                <a:endParaRPr lang="en-GB"/>
              </a:p>
            </p:txBody>
          </p:sp>
          <p:sp>
            <p:nvSpPr>
              <p:cNvPr id="68" name="Oval 67">
                <a:extLst>
                  <a:ext uri="{FF2B5EF4-FFF2-40B4-BE49-F238E27FC236}">
                    <a16:creationId xmlns:a16="http://schemas.microsoft.com/office/drawing/2014/main" id="{78335C8C-EAAE-80E7-F127-18488AA2B78F}"/>
                  </a:ext>
                </a:extLst>
              </p:cNvPr>
              <p:cNvSpPr/>
              <p:nvPr userDrawn="1"/>
            </p:nvSpPr>
            <p:spPr>
              <a:xfrm>
                <a:off x="1042552" y="623328"/>
                <a:ext cx="152551" cy="152551"/>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6DDF9CF5-DEBD-C86A-A88E-C112E0AC1E0C}"/>
                  </a:ext>
                </a:extLst>
              </p:cNvPr>
              <p:cNvSpPr/>
              <p:nvPr userDrawn="1"/>
            </p:nvSpPr>
            <p:spPr>
              <a:xfrm>
                <a:off x="1244614"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A6E510C8-5F87-F292-FE91-E5F1D75EE5CD}"/>
                  </a:ext>
                </a:extLst>
              </p:cNvPr>
              <p:cNvSpPr/>
              <p:nvPr userDrawn="1"/>
            </p:nvSpPr>
            <p:spPr>
              <a:xfrm>
                <a:off x="1449782" y="623328"/>
                <a:ext cx="152551" cy="152551"/>
              </a:xfrm>
              <a:prstGeom prst="ellipse">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2" name="Isosceles Triangle 71">
              <a:extLst>
                <a:ext uri="{FF2B5EF4-FFF2-40B4-BE49-F238E27FC236}">
                  <a16:creationId xmlns:a16="http://schemas.microsoft.com/office/drawing/2014/main" id="{C5A9CDF8-11C5-2CDE-09FF-CE399A40DB3E}"/>
                </a:ext>
              </a:extLst>
            </p:cNvPr>
            <p:cNvSpPr/>
            <p:nvPr userDrawn="1"/>
          </p:nvSpPr>
          <p:spPr>
            <a:xfrm rot="16200000">
              <a:off x="851831" y="529089"/>
              <a:ext cx="92017" cy="164580"/>
            </a:xfrm>
            <a:prstGeom prst="triangle">
              <a:avLst>
                <a:gd name="adj" fmla="val 6448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A9B726E5-3FDF-231C-E948-535071FB7355}"/>
              </a:ext>
            </a:extLst>
          </p:cNvPr>
          <p:cNvGrpSpPr/>
          <p:nvPr userDrawn="1"/>
        </p:nvGrpSpPr>
        <p:grpSpPr>
          <a:xfrm>
            <a:off x="10558287" y="5234841"/>
            <a:ext cx="1633713" cy="1143000"/>
            <a:chOff x="10558287" y="5234841"/>
            <a:chExt cx="1633713" cy="1143000"/>
          </a:xfrm>
        </p:grpSpPr>
        <p:pic>
          <p:nvPicPr>
            <p:cNvPr id="15" name="Graphic 14">
              <a:extLst>
                <a:ext uri="{FF2B5EF4-FFF2-40B4-BE49-F238E27FC236}">
                  <a16:creationId xmlns:a16="http://schemas.microsoft.com/office/drawing/2014/main" id="{153E49B7-EB37-8A20-F132-87C2B60C1D3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17" name="TextBox 16">
              <a:extLst>
                <a:ext uri="{FF2B5EF4-FFF2-40B4-BE49-F238E27FC236}">
                  <a16:creationId xmlns:a16="http://schemas.microsoft.com/office/drawing/2014/main" id="{79FDC8E1-7679-3765-2033-516AA1D97A68}"/>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3886312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racy - Choral Respons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9" name="TextBox 8">
            <a:extLst>
              <a:ext uri="{FF2B5EF4-FFF2-40B4-BE49-F238E27FC236}">
                <a16:creationId xmlns:a16="http://schemas.microsoft.com/office/drawing/2014/main" id="{F5860CEE-F404-508F-8731-93548856448C}"/>
              </a:ext>
            </a:extLst>
          </p:cNvPr>
          <p:cNvSpPr txBox="1"/>
          <p:nvPr userDrawn="1"/>
        </p:nvSpPr>
        <p:spPr>
          <a:xfrm>
            <a:off x="2295848" y="456374"/>
            <a:ext cx="3300388" cy="534313"/>
          </a:xfrm>
          <a:prstGeom prst="rect">
            <a:avLst/>
          </a:prstGeom>
          <a:noFill/>
        </p:spPr>
        <p:txBody>
          <a:bodyPr wrap="square" rtlCol="0">
            <a:spAutoFit/>
          </a:bodyPr>
          <a:lstStyle/>
          <a:p>
            <a:pPr algn="l">
              <a:lnSpc>
                <a:spcPct val="130000"/>
              </a:lnSpc>
            </a:pPr>
            <a:r>
              <a:rPr lang="en-GB" sz="2400" b="1"/>
              <a:t>Choral Response:</a:t>
            </a:r>
          </a:p>
        </p:txBody>
      </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grpSp>
        <p:nvGrpSpPr>
          <p:cNvPr id="74" name="Group 73">
            <a:extLst>
              <a:ext uri="{FF2B5EF4-FFF2-40B4-BE49-F238E27FC236}">
                <a16:creationId xmlns:a16="http://schemas.microsoft.com/office/drawing/2014/main" id="{F4CDCE26-A4C0-ADBC-838F-670618B9CDF1}"/>
              </a:ext>
            </a:extLst>
          </p:cNvPr>
          <p:cNvGrpSpPr/>
          <p:nvPr userDrawn="1"/>
        </p:nvGrpSpPr>
        <p:grpSpPr>
          <a:xfrm>
            <a:off x="230079" y="425511"/>
            <a:ext cx="1684505" cy="603602"/>
            <a:chOff x="243397" y="430932"/>
            <a:chExt cx="1640125" cy="587700"/>
          </a:xfrm>
        </p:grpSpPr>
        <p:grpSp>
          <p:nvGrpSpPr>
            <p:cNvPr id="66" name="Group 65">
              <a:extLst>
                <a:ext uri="{FF2B5EF4-FFF2-40B4-BE49-F238E27FC236}">
                  <a16:creationId xmlns:a16="http://schemas.microsoft.com/office/drawing/2014/main" id="{B37BF98B-2424-B877-F3BC-ADF4CC908C8D}"/>
                </a:ext>
              </a:extLst>
            </p:cNvPr>
            <p:cNvGrpSpPr/>
            <p:nvPr userDrawn="1"/>
          </p:nvGrpSpPr>
          <p:grpSpPr>
            <a:xfrm>
              <a:off x="360315" y="657816"/>
              <a:ext cx="1406289" cy="360816"/>
              <a:chOff x="247588" y="657816"/>
              <a:chExt cx="1406289" cy="360816"/>
            </a:xfrm>
          </p:grpSpPr>
          <p:grpSp>
            <p:nvGrpSpPr>
              <p:cNvPr id="41" name="Group 40">
                <a:extLst>
                  <a:ext uri="{FF2B5EF4-FFF2-40B4-BE49-F238E27FC236}">
                    <a16:creationId xmlns:a16="http://schemas.microsoft.com/office/drawing/2014/main" id="{CCECB7A4-CB4E-A54B-452A-219AF9963F67}"/>
                  </a:ext>
                </a:extLst>
              </p:cNvPr>
              <p:cNvGrpSpPr/>
              <p:nvPr userDrawn="1"/>
            </p:nvGrpSpPr>
            <p:grpSpPr>
              <a:xfrm>
                <a:off x="706880" y="657816"/>
                <a:ext cx="258059" cy="360816"/>
                <a:chOff x="707860" y="657624"/>
                <a:chExt cx="258059" cy="360816"/>
              </a:xfrm>
            </p:grpSpPr>
            <p:sp>
              <p:nvSpPr>
                <p:cNvPr id="10" name="Freeform: Shape 9">
                  <a:extLst>
                    <a:ext uri="{FF2B5EF4-FFF2-40B4-BE49-F238E27FC236}">
                      <a16:creationId xmlns:a16="http://schemas.microsoft.com/office/drawing/2014/main" id="{CC45F58E-D4CB-0A31-AAD9-FFF1BED03694}"/>
                    </a:ext>
                  </a:extLst>
                </p:cNvPr>
                <p:cNvSpPr/>
                <p:nvPr/>
              </p:nvSpPr>
              <p:spPr>
                <a:xfrm>
                  <a:off x="761010" y="657624"/>
                  <a:ext cx="155067" cy="155066"/>
                </a:xfrm>
                <a:custGeom>
                  <a:avLst/>
                  <a:gdLst>
                    <a:gd name="connsiteX0" fmla="*/ 155067 w 155067"/>
                    <a:gd name="connsiteY0" fmla="*/ 77533 h 155066"/>
                    <a:gd name="connsiteX1" fmla="*/ 77533 w 155067"/>
                    <a:gd name="connsiteY1" fmla="*/ 155067 h 155066"/>
                    <a:gd name="connsiteX2" fmla="*/ 0 w 155067"/>
                    <a:gd name="connsiteY2" fmla="*/ 77534 h 155066"/>
                    <a:gd name="connsiteX3" fmla="*/ 77533 w 155067"/>
                    <a:gd name="connsiteY3" fmla="*/ 0 h 155066"/>
                    <a:gd name="connsiteX4" fmla="*/ 155067 w 155067"/>
                    <a:gd name="connsiteY4" fmla="*/ 77533 h 15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6">
                      <a:moveTo>
                        <a:pt x="155067" y="77533"/>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3"/>
                      </a:cubicBezTo>
                      <a:close/>
                    </a:path>
                  </a:pathLst>
                </a:custGeom>
                <a:solidFill>
                  <a:schemeClr val="bg1"/>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A38B2DFE-D792-A8BE-20F4-313357790588}"/>
                    </a:ext>
                  </a:extLst>
                </p:cNvPr>
                <p:cNvSpPr/>
                <p:nvPr/>
              </p:nvSpPr>
              <p:spPr>
                <a:xfrm>
                  <a:off x="707860" y="801261"/>
                  <a:ext cx="258059" cy="217179"/>
                </a:xfrm>
                <a:custGeom>
                  <a:avLst/>
                  <a:gdLst>
                    <a:gd name="connsiteX0" fmla="*/ 0 w 258059"/>
                    <a:gd name="connsiteY0" fmla="*/ 161639 h 217179"/>
                    <a:gd name="connsiteX1" fmla="*/ 128207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7"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0DB968BC-FA5E-129F-9EB7-222009C4A12A}"/>
                  </a:ext>
                </a:extLst>
              </p:cNvPr>
              <p:cNvGrpSpPr/>
              <p:nvPr userDrawn="1"/>
            </p:nvGrpSpPr>
            <p:grpSpPr>
              <a:xfrm>
                <a:off x="477234" y="657816"/>
                <a:ext cx="258059" cy="360816"/>
                <a:chOff x="476593" y="657815"/>
                <a:chExt cx="258059" cy="360816"/>
              </a:xfrm>
            </p:grpSpPr>
            <p:sp>
              <p:nvSpPr>
                <p:cNvPr id="12" name="Freeform: Shape 11">
                  <a:extLst>
                    <a:ext uri="{FF2B5EF4-FFF2-40B4-BE49-F238E27FC236}">
                      <a16:creationId xmlns:a16="http://schemas.microsoft.com/office/drawing/2014/main" id="{40716F78-FD15-288B-2917-5227C3227FA2}"/>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823EB7AD-A05B-FE1D-B808-A416DAECC2E9}"/>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CF5BCCF9-F3A7-55A7-4E86-5DA117B75734}"/>
                  </a:ext>
                </a:extLst>
              </p:cNvPr>
              <p:cNvGrpSpPr/>
              <p:nvPr userDrawn="1"/>
            </p:nvGrpSpPr>
            <p:grpSpPr>
              <a:xfrm>
                <a:off x="936526" y="657816"/>
                <a:ext cx="258059" cy="360816"/>
                <a:chOff x="937222" y="657815"/>
                <a:chExt cx="258059" cy="360816"/>
              </a:xfrm>
            </p:grpSpPr>
            <p:sp>
              <p:nvSpPr>
                <p:cNvPr id="14" name="Freeform: Shape 13">
                  <a:extLst>
                    <a:ext uri="{FF2B5EF4-FFF2-40B4-BE49-F238E27FC236}">
                      <a16:creationId xmlns:a16="http://schemas.microsoft.com/office/drawing/2014/main" id="{97CD59D9-9C7D-8C9A-A221-16D3FB4EF1C6}"/>
                    </a:ext>
                  </a:extLst>
                </p:cNvPr>
                <p:cNvSpPr/>
                <p:nvPr/>
              </p:nvSpPr>
              <p:spPr>
                <a:xfrm>
                  <a:off x="990372"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37C7E80-635C-98F7-4FEC-062C8E8959AD}"/>
                    </a:ext>
                  </a:extLst>
                </p:cNvPr>
                <p:cNvSpPr/>
                <p:nvPr/>
              </p:nvSpPr>
              <p:spPr>
                <a:xfrm>
                  <a:off x="937222"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id="{B2CC19A7-97FE-7CD8-DFCC-0C53412D9F30}"/>
                  </a:ext>
                </a:extLst>
              </p:cNvPr>
              <p:cNvGrpSpPr/>
              <p:nvPr userDrawn="1"/>
            </p:nvGrpSpPr>
            <p:grpSpPr>
              <a:xfrm>
                <a:off x="1166172" y="657816"/>
                <a:ext cx="258059" cy="360816"/>
                <a:chOff x="1161059" y="657815"/>
                <a:chExt cx="258059" cy="360816"/>
              </a:xfrm>
            </p:grpSpPr>
            <p:sp>
              <p:nvSpPr>
                <p:cNvPr id="17" name="Freeform: Shape 16">
                  <a:extLst>
                    <a:ext uri="{FF2B5EF4-FFF2-40B4-BE49-F238E27FC236}">
                      <a16:creationId xmlns:a16="http://schemas.microsoft.com/office/drawing/2014/main" id="{323C22FA-E931-4179-166B-529ABF1954E8}"/>
                    </a:ext>
                  </a:extLst>
                </p:cNvPr>
                <p:cNvSpPr/>
                <p:nvPr/>
              </p:nvSpPr>
              <p:spPr>
                <a:xfrm>
                  <a:off x="1214209"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A7EECA64-9E30-A00C-52F4-5DBFA7AD8E33}"/>
                    </a:ext>
                  </a:extLst>
                </p:cNvPr>
                <p:cNvSpPr/>
                <p:nvPr/>
              </p:nvSpPr>
              <p:spPr>
                <a:xfrm>
                  <a:off x="1161059"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4" name="Group 43">
                <a:extLst>
                  <a:ext uri="{FF2B5EF4-FFF2-40B4-BE49-F238E27FC236}">
                    <a16:creationId xmlns:a16="http://schemas.microsoft.com/office/drawing/2014/main" id="{5B606A5D-373B-0055-AC5C-E1EAA52DE661}"/>
                  </a:ext>
                </a:extLst>
              </p:cNvPr>
              <p:cNvGrpSpPr/>
              <p:nvPr userDrawn="1"/>
            </p:nvGrpSpPr>
            <p:grpSpPr>
              <a:xfrm>
                <a:off x="1395818" y="657816"/>
                <a:ext cx="258059" cy="360816"/>
                <a:chOff x="1391374" y="657815"/>
                <a:chExt cx="258059" cy="360816"/>
              </a:xfrm>
            </p:grpSpPr>
            <p:sp>
              <p:nvSpPr>
                <p:cNvPr id="23" name="Freeform: Shape 22">
                  <a:extLst>
                    <a:ext uri="{FF2B5EF4-FFF2-40B4-BE49-F238E27FC236}">
                      <a16:creationId xmlns:a16="http://schemas.microsoft.com/office/drawing/2014/main" id="{2D836166-F475-BD28-C15B-3A134B29635E}"/>
                    </a:ext>
                  </a:extLst>
                </p:cNvPr>
                <p:cNvSpPr/>
                <p:nvPr/>
              </p:nvSpPr>
              <p:spPr>
                <a:xfrm>
                  <a:off x="1444428" y="657815"/>
                  <a:ext cx="155067" cy="155067"/>
                </a:xfrm>
                <a:custGeom>
                  <a:avLst/>
                  <a:gdLst>
                    <a:gd name="connsiteX0" fmla="*/ 155067 w 155067"/>
                    <a:gd name="connsiteY0" fmla="*/ 77534 h 155067"/>
                    <a:gd name="connsiteX1" fmla="*/ 77533 w 155067"/>
                    <a:gd name="connsiteY1" fmla="*/ 155067 h 155067"/>
                    <a:gd name="connsiteX2" fmla="*/ 0 w 155067"/>
                    <a:gd name="connsiteY2" fmla="*/ 77534 h 155067"/>
                    <a:gd name="connsiteX3" fmla="*/ 77533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3" y="155067"/>
                      </a:cubicBezTo>
                      <a:cubicBezTo>
                        <a:pt x="34713" y="155067"/>
                        <a:pt x="0" y="120354"/>
                        <a:pt x="0" y="77534"/>
                      </a:cubicBezTo>
                      <a:cubicBezTo>
                        <a:pt x="0" y="34713"/>
                        <a:pt x="34713" y="0"/>
                        <a:pt x="77533"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C166F630-9CBF-2F1C-2ACA-FA17C71B4791}"/>
                    </a:ext>
                  </a:extLst>
                </p:cNvPr>
                <p:cNvSpPr/>
                <p:nvPr/>
              </p:nvSpPr>
              <p:spPr>
                <a:xfrm>
                  <a:off x="1391374"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47FB4383-FFE9-E207-FBB5-67826F8C3FBC}"/>
                  </a:ext>
                </a:extLst>
              </p:cNvPr>
              <p:cNvGrpSpPr/>
              <p:nvPr userDrawn="1"/>
            </p:nvGrpSpPr>
            <p:grpSpPr>
              <a:xfrm>
                <a:off x="247588" y="657816"/>
                <a:ext cx="258059" cy="360816"/>
                <a:chOff x="476593" y="657815"/>
                <a:chExt cx="258059" cy="360816"/>
              </a:xfrm>
            </p:grpSpPr>
            <p:sp>
              <p:nvSpPr>
                <p:cNvPr id="49" name="Freeform: Shape 48">
                  <a:extLst>
                    <a:ext uri="{FF2B5EF4-FFF2-40B4-BE49-F238E27FC236}">
                      <a16:creationId xmlns:a16="http://schemas.microsoft.com/office/drawing/2014/main" id="{F6384E5A-AC6C-A913-5F32-78E1E10874DA}"/>
                    </a:ext>
                  </a:extLst>
                </p:cNvPr>
                <p:cNvSpPr/>
                <p:nvPr/>
              </p:nvSpPr>
              <p:spPr>
                <a:xfrm>
                  <a:off x="529647" y="657815"/>
                  <a:ext cx="155067" cy="155067"/>
                </a:xfrm>
                <a:custGeom>
                  <a:avLst/>
                  <a:gdLst>
                    <a:gd name="connsiteX0" fmla="*/ 155067 w 155067"/>
                    <a:gd name="connsiteY0" fmla="*/ 77534 h 155067"/>
                    <a:gd name="connsiteX1" fmla="*/ 77534 w 155067"/>
                    <a:gd name="connsiteY1" fmla="*/ 155067 h 155067"/>
                    <a:gd name="connsiteX2" fmla="*/ 0 w 155067"/>
                    <a:gd name="connsiteY2" fmla="*/ 77534 h 155067"/>
                    <a:gd name="connsiteX3" fmla="*/ 77534 w 155067"/>
                    <a:gd name="connsiteY3" fmla="*/ 0 h 155067"/>
                    <a:gd name="connsiteX4" fmla="*/ 155067 w 155067"/>
                    <a:gd name="connsiteY4" fmla="*/ 77534 h 155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67" h="155067">
                      <a:moveTo>
                        <a:pt x="155067" y="77534"/>
                      </a:moveTo>
                      <a:cubicBezTo>
                        <a:pt x="155067" y="120354"/>
                        <a:pt x="120354" y="155067"/>
                        <a:pt x="77534" y="155067"/>
                      </a:cubicBezTo>
                      <a:cubicBezTo>
                        <a:pt x="34713" y="155067"/>
                        <a:pt x="0" y="120354"/>
                        <a:pt x="0" y="77534"/>
                      </a:cubicBezTo>
                      <a:cubicBezTo>
                        <a:pt x="0" y="34713"/>
                        <a:pt x="34713" y="0"/>
                        <a:pt x="77534" y="0"/>
                      </a:cubicBezTo>
                      <a:cubicBezTo>
                        <a:pt x="120354" y="0"/>
                        <a:pt x="155067" y="34713"/>
                        <a:pt x="155067" y="77534"/>
                      </a:cubicBezTo>
                      <a:close/>
                    </a:path>
                  </a:pathLst>
                </a:custGeom>
                <a:solidFill>
                  <a:schemeClr val="bg1"/>
                </a:solidFill>
                <a:ln w="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666067C9-D16F-1CFA-0744-CA7687F0A23B}"/>
                    </a:ext>
                  </a:extLst>
                </p:cNvPr>
                <p:cNvSpPr/>
                <p:nvPr/>
              </p:nvSpPr>
              <p:spPr>
                <a:xfrm>
                  <a:off x="476593" y="801452"/>
                  <a:ext cx="258059" cy="217179"/>
                </a:xfrm>
                <a:custGeom>
                  <a:avLst/>
                  <a:gdLst>
                    <a:gd name="connsiteX0" fmla="*/ 0 w 258059"/>
                    <a:gd name="connsiteY0" fmla="*/ 161639 h 217179"/>
                    <a:gd name="connsiteX1" fmla="*/ 128206 w 258059"/>
                    <a:gd name="connsiteY1" fmla="*/ 0 h 217179"/>
                    <a:gd name="connsiteX2" fmla="*/ 258032 w 258059"/>
                    <a:gd name="connsiteY2" fmla="*/ 160020 h 217179"/>
                    <a:gd name="connsiteX3" fmla="*/ 131540 w 258059"/>
                    <a:gd name="connsiteY3" fmla="*/ 217170 h 217179"/>
                    <a:gd name="connsiteX4" fmla="*/ 95 w 258059"/>
                    <a:gd name="connsiteY4" fmla="*/ 161639 h 21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059" h="217179">
                      <a:moveTo>
                        <a:pt x="0" y="161639"/>
                      </a:moveTo>
                      <a:cubicBezTo>
                        <a:pt x="0" y="143637"/>
                        <a:pt x="12287" y="0"/>
                        <a:pt x="128206" y="0"/>
                      </a:cubicBezTo>
                      <a:cubicBezTo>
                        <a:pt x="244126" y="0"/>
                        <a:pt x="258794" y="142018"/>
                        <a:pt x="258032" y="160020"/>
                      </a:cubicBezTo>
                      <a:cubicBezTo>
                        <a:pt x="257175" y="178022"/>
                        <a:pt x="196025" y="216313"/>
                        <a:pt x="131540" y="217170"/>
                      </a:cubicBezTo>
                      <a:cubicBezTo>
                        <a:pt x="40100" y="218027"/>
                        <a:pt x="95" y="161639"/>
                        <a:pt x="95" y="161639"/>
                      </a:cubicBezTo>
                      <a:close/>
                    </a:path>
                  </a:pathLst>
                </a:custGeom>
                <a:solidFill>
                  <a:schemeClr val="bg1"/>
                </a:solidFill>
                <a:ln w="0" cap="flat">
                  <a:noFill/>
                  <a:prstDash val="solid"/>
                  <a:miter/>
                </a:ln>
              </p:spPr>
              <p:txBody>
                <a:bodyPr rtlCol="0" anchor="ctr"/>
                <a:lstStyle/>
                <a:p>
                  <a:endParaRPr lang="en-GB"/>
                </a:p>
              </p:txBody>
            </p:sp>
          </p:grpSp>
        </p:grpSp>
        <p:sp>
          <p:nvSpPr>
            <p:cNvPr id="56" name="Rectangle: Rounded Corners 55">
              <a:extLst>
                <a:ext uri="{FF2B5EF4-FFF2-40B4-BE49-F238E27FC236}">
                  <a16:creationId xmlns:a16="http://schemas.microsoft.com/office/drawing/2014/main" id="{249B625B-B726-C84C-4917-A38657F43B20}"/>
                </a:ext>
              </a:extLst>
            </p:cNvPr>
            <p:cNvSpPr/>
            <p:nvPr userDrawn="1"/>
          </p:nvSpPr>
          <p:spPr>
            <a:xfrm>
              <a:off x="243397" y="430932"/>
              <a:ext cx="1640125" cy="14205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Isosceles Triangle 59">
              <a:extLst>
                <a:ext uri="{FF2B5EF4-FFF2-40B4-BE49-F238E27FC236}">
                  <a16:creationId xmlns:a16="http://schemas.microsoft.com/office/drawing/2014/main" id="{BA0C28DB-2429-5A12-15B9-7412CD247522}"/>
                </a:ext>
              </a:extLst>
            </p:cNvPr>
            <p:cNvSpPr/>
            <p:nvPr userDrawn="1"/>
          </p:nvSpPr>
          <p:spPr>
            <a:xfrm rot="10800000" flipH="1">
              <a:off x="117114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Isosceles Triangle 60">
              <a:extLst>
                <a:ext uri="{FF2B5EF4-FFF2-40B4-BE49-F238E27FC236}">
                  <a16:creationId xmlns:a16="http://schemas.microsoft.com/office/drawing/2014/main" id="{84A896E5-4537-6D6F-3BDB-58695BB8CCCF}"/>
                </a:ext>
              </a:extLst>
            </p:cNvPr>
            <p:cNvSpPr/>
            <p:nvPr userDrawn="1"/>
          </p:nvSpPr>
          <p:spPr>
            <a:xfrm rot="10800000" flipH="1">
              <a:off x="1687566"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Isosceles Triangle 61">
              <a:extLst>
                <a:ext uri="{FF2B5EF4-FFF2-40B4-BE49-F238E27FC236}">
                  <a16:creationId xmlns:a16="http://schemas.microsoft.com/office/drawing/2014/main" id="{1D642C2A-83FD-D622-7472-A6B0FE95BC6E}"/>
                </a:ext>
              </a:extLst>
            </p:cNvPr>
            <p:cNvSpPr/>
            <p:nvPr userDrawn="1"/>
          </p:nvSpPr>
          <p:spPr>
            <a:xfrm rot="10800000" flipH="1">
              <a:off x="1429354" y="572991"/>
              <a:ext cx="42838" cy="45719"/>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Isosceles Triangle 62">
              <a:extLst>
                <a:ext uri="{FF2B5EF4-FFF2-40B4-BE49-F238E27FC236}">
                  <a16:creationId xmlns:a16="http://schemas.microsoft.com/office/drawing/2014/main" id="{38FE7903-0531-8F30-2C0F-DC9273C426E3}"/>
                </a:ext>
              </a:extLst>
            </p:cNvPr>
            <p:cNvSpPr/>
            <p:nvPr userDrawn="1"/>
          </p:nvSpPr>
          <p:spPr>
            <a:xfrm rot="10800000" flipH="1">
              <a:off x="39651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Isosceles Triangle 63">
              <a:extLst>
                <a:ext uri="{FF2B5EF4-FFF2-40B4-BE49-F238E27FC236}">
                  <a16:creationId xmlns:a16="http://schemas.microsoft.com/office/drawing/2014/main" id="{ED6ADDFA-58D5-0870-88F8-8C43ACCAB9E6}"/>
                </a:ext>
              </a:extLst>
            </p:cNvPr>
            <p:cNvSpPr/>
            <p:nvPr userDrawn="1"/>
          </p:nvSpPr>
          <p:spPr>
            <a:xfrm rot="10800000" flipH="1">
              <a:off x="912934" y="572991"/>
              <a:ext cx="42838" cy="45719"/>
            </a:xfrm>
            <a:prstGeom prst="triangle">
              <a:avLst>
                <a:gd name="adj" fmla="val 7883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Isosceles Triangle 64">
              <a:extLst>
                <a:ext uri="{FF2B5EF4-FFF2-40B4-BE49-F238E27FC236}">
                  <a16:creationId xmlns:a16="http://schemas.microsoft.com/office/drawing/2014/main" id="{FCB79B8E-37D9-0534-4B51-1AA1950A01E0}"/>
                </a:ext>
              </a:extLst>
            </p:cNvPr>
            <p:cNvSpPr/>
            <p:nvPr userDrawn="1"/>
          </p:nvSpPr>
          <p:spPr>
            <a:xfrm rot="10800000" flipH="1">
              <a:off x="654724" y="572991"/>
              <a:ext cx="42838" cy="45719"/>
            </a:xfrm>
            <a:prstGeom prst="triangle">
              <a:avLst>
                <a:gd name="adj" fmla="val 10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8AA91ED9-AD25-E9DF-F4C8-F3CF2B4CB5E2}"/>
              </a:ext>
            </a:extLst>
          </p:cNvPr>
          <p:cNvGrpSpPr/>
          <p:nvPr userDrawn="1"/>
        </p:nvGrpSpPr>
        <p:grpSpPr>
          <a:xfrm>
            <a:off x="10558287" y="5234841"/>
            <a:ext cx="1633713" cy="1143000"/>
            <a:chOff x="10558287" y="5234841"/>
            <a:chExt cx="1633713" cy="1143000"/>
          </a:xfrm>
        </p:grpSpPr>
        <p:pic>
          <p:nvPicPr>
            <p:cNvPr id="38" name="Graphic 37">
              <a:extLst>
                <a:ext uri="{FF2B5EF4-FFF2-40B4-BE49-F238E27FC236}">
                  <a16:creationId xmlns:a16="http://schemas.microsoft.com/office/drawing/2014/main" id="{77ED9508-B48E-4F6E-CF2F-158DE7210EB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39" name="TextBox 38">
              <a:extLst>
                <a:ext uri="{FF2B5EF4-FFF2-40B4-BE49-F238E27FC236}">
                  <a16:creationId xmlns:a16="http://schemas.microsoft.com/office/drawing/2014/main" id="{B0EC355A-C1F1-D2D3-1558-DA186A052CD9}"/>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Tree>
    <p:extLst>
      <p:ext uri="{BB962C8B-B14F-4D97-AF65-F5344CB8AC3E}">
        <p14:creationId xmlns:p14="http://schemas.microsoft.com/office/powerpoint/2010/main" val="79584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 (3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922318"/>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A3D011C-8F2B-54F8-0CB6-B045F8AC5D3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13136EBD-5C8E-570F-C8AE-3E50D2339ABC}"/>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FF665E4-A87E-1156-80EF-42B8A3F0871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0DA8222B-7BBF-D2FF-D972-D6332C81F7E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075FC6E8-ECC2-D436-ACBF-AFE046BCDC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Text Placeholder 7">
            <a:extLst>
              <a:ext uri="{FF2B5EF4-FFF2-40B4-BE49-F238E27FC236}">
                <a16:creationId xmlns:a16="http://schemas.microsoft.com/office/drawing/2014/main" id="{FC6F029C-ADAE-4DF4-0860-29D6905CA2EE}"/>
              </a:ext>
            </a:extLst>
          </p:cNvPr>
          <p:cNvSpPr>
            <a:spLocks noGrp="1"/>
          </p:cNvSpPr>
          <p:nvPr>
            <p:ph type="body" sz="quarter" idx="12" hasCustomPrompt="1"/>
          </p:nvPr>
        </p:nvSpPr>
        <p:spPr>
          <a:xfrm>
            <a:off x="610993" y="170917"/>
            <a:ext cx="1613636" cy="1758454"/>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2" name="Text Placeholder 7">
            <a:extLst>
              <a:ext uri="{FF2B5EF4-FFF2-40B4-BE49-F238E27FC236}">
                <a16:creationId xmlns:a16="http://schemas.microsoft.com/office/drawing/2014/main" id="{783BB371-FA1E-453D-8841-2FAC0B40F046}"/>
              </a:ext>
            </a:extLst>
          </p:cNvPr>
          <p:cNvSpPr>
            <a:spLocks noGrp="1"/>
          </p:cNvSpPr>
          <p:nvPr>
            <p:ph type="body" sz="quarter" idx="13" hasCustomPrompt="1"/>
          </p:nvPr>
        </p:nvSpPr>
        <p:spPr>
          <a:xfrm>
            <a:off x="610993" y="2575134"/>
            <a:ext cx="1613635" cy="337878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3" name="Rectangle 12">
            <a:extLst>
              <a:ext uri="{FF2B5EF4-FFF2-40B4-BE49-F238E27FC236}">
                <a16:creationId xmlns:a16="http://schemas.microsoft.com/office/drawing/2014/main" id="{0D848B29-BAAC-443D-1F78-4AA16DEABD4A}"/>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7693073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8F6774-44CF-8C9B-1429-5AC4DFE168A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70DBB844-9D37-1549-65A7-25C997724F7A}"/>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id="{D72B5AC9-C73B-C8F8-3FE5-F8CABBD0533B}"/>
              </a:ext>
            </a:extLst>
          </p:cNvPr>
          <p:cNvGrpSpPr/>
          <p:nvPr userDrawn="1"/>
        </p:nvGrpSpPr>
        <p:grpSpPr>
          <a:xfrm>
            <a:off x="-645035" y="6156000"/>
            <a:ext cx="1419000" cy="1343042"/>
            <a:chOff x="-2681662" y="4062078"/>
            <a:chExt cx="2019221" cy="1911133"/>
          </a:xfrm>
        </p:grpSpPr>
        <p:sp>
          <p:nvSpPr>
            <p:cNvPr id="9" name="Arc 8">
              <a:extLst>
                <a:ext uri="{FF2B5EF4-FFF2-40B4-BE49-F238E27FC236}">
                  <a16:creationId xmlns:a16="http://schemas.microsoft.com/office/drawing/2014/main" id="{409D3063-4FF9-F85C-BE45-FA39ED1A886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CE0FC43A-593A-B058-0FD9-C389E92BA6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 name="Text Placeholder 7">
            <a:extLst>
              <a:ext uri="{FF2B5EF4-FFF2-40B4-BE49-F238E27FC236}">
                <a16:creationId xmlns:a16="http://schemas.microsoft.com/office/drawing/2014/main" id="{D0A66B31-72D0-C57D-AB0E-91AE4385FE95}"/>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4" name="Text Placeholder 7">
            <a:extLst>
              <a:ext uri="{FF2B5EF4-FFF2-40B4-BE49-F238E27FC236}">
                <a16:creationId xmlns:a16="http://schemas.microsoft.com/office/drawing/2014/main" id="{3ECD90C6-A0C5-B32B-F48D-32DCB2A6BAD2}"/>
              </a:ext>
            </a:extLst>
          </p:cNvPr>
          <p:cNvSpPr>
            <a:spLocks noGrp="1"/>
          </p:cNvSpPr>
          <p:nvPr>
            <p:ph type="body" sz="quarter" idx="11"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24800751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No title (1)">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B10FAFB5-BF78-4F15-A447-27429750FB6C}"/>
              </a:ext>
            </a:extLst>
          </p:cNvPr>
          <p:cNvSpPr/>
          <p:nvPr userDrawn="1"/>
        </p:nvSpPr>
        <p:spPr>
          <a:xfrm>
            <a:off x="-6345" y="493459"/>
            <a:ext cx="1391919" cy="752859"/>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77523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873624"/>
              <a:gd name="connsiteY0" fmla="*/ 2655 h 663990"/>
              <a:gd name="connsiteX1" fmla="*/ 5577523 w 5873624"/>
              <a:gd name="connsiteY1" fmla="*/ 0 h 663990"/>
              <a:gd name="connsiteX2" fmla="*/ 5873624 w 5873624"/>
              <a:gd name="connsiteY2" fmla="*/ 659243 h 663990"/>
              <a:gd name="connsiteX3" fmla="*/ 0 w 5873624"/>
              <a:gd name="connsiteY3" fmla="*/ 663990 h 663990"/>
              <a:gd name="connsiteX4" fmla="*/ 0 w 5873624"/>
              <a:gd name="connsiteY4" fmla="*/ 2655 h 663990"/>
              <a:gd name="connsiteX0" fmla="*/ 0 w 5855644"/>
              <a:gd name="connsiteY0" fmla="*/ 2655 h 663990"/>
              <a:gd name="connsiteX1" fmla="*/ 5577523 w 5855644"/>
              <a:gd name="connsiteY1" fmla="*/ 0 h 663990"/>
              <a:gd name="connsiteX2" fmla="*/ 5855644 w 5855644"/>
              <a:gd name="connsiteY2" fmla="*/ 661474 h 663990"/>
              <a:gd name="connsiteX3" fmla="*/ 0 w 5855644"/>
              <a:gd name="connsiteY3" fmla="*/ 663990 h 663990"/>
              <a:gd name="connsiteX4" fmla="*/ 0 w 5855644"/>
              <a:gd name="connsiteY4" fmla="*/ 2655 h 663990"/>
              <a:gd name="connsiteX0" fmla="*/ 0 w 5767989"/>
              <a:gd name="connsiteY0" fmla="*/ 2655 h 663990"/>
              <a:gd name="connsiteX1" fmla="*/ 5577523 w 5767989"/>
              <a:gd name="connsiteY1" fmla="*/ 0 h 663990"/>
              <a:gd name="connsiteX2" fmla="*/ 5767989 w 5767989"/>
              <a:gd name="connsiteY2" fmla="*/ 663148 h 663990"/>
              <a:gd name="connsiteX3" fmla="*/ 0 w 5767989"/>
              <a:gd name="connsiteY3" fmla="*/ 663990 h 663990"/>
              <a:gd name="connsiteX4" fmla="*/ 0 w 5767989"/>
              <a:gd name="connsiteY4" fmla="*/ 2655 h 663990"/>
              <a:gd name="connsiteX0" fmla="*/ 0 w 5767989"/>
              <a:gd name="connsiteY0" fmla="*/ 0 h 661335"/>
              <a:gd name="connsiteX1" fmla="*/ 5488019 w 5767989"/>
              <a:gd name="connsiteY1" fmla="*/ 692 h 661335"/>
              <a:gd name="connsiteX2" fmla="*/ 5767989 w 5767989"/>
              <a:gd name="connsiteY2" fmla="*/ 660493 h 661335"/>
              <a:gd name="connsiteX3" fmla="*/ 0 w 5767989"/>
              <a:gd name="connsiteY3" fmla="*/ 661335 h 661335"/>
              <a:gd name="connsiteX4" fmla="*/ 0 w 5767989"/>
              <a:gd name="connsiteY4" fmla="*/ 0 h 66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7989" h="661335">
                <a:moveTo>
                  <a:pt x="0" y="0"/>
                </a:moveTo>
                <a:lnTo>
                  <a:pt x="5488019" y="692"/>
                </a:lnTo>
                <a:lnTo>
                  <a:pt x="5767989" y="660493"/>
                </a:lnTo>
                <a:lnTo>
                  <a:pt x="0" y="661335"/>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17" name="Text Placeholder 2">
            <a:extLst>
              <a:ext uri="{FF2B5EF4-FFF2-40B4-BE49-F238E27FC236}">
                <a16:creationId xmlns:a16="http://schemas.microsoft.com/office/drawing/2014/main" id="{0FFC0BCF-6DCE-4A3E-BA6E-B4AC6354DB55}"/>
              </a:ext>
            </a:extLst>
          </p:cNvPr>
          <p:cNvSpPr>
            <a:spLocks noGrp="1"/>
          </p:cNvSpPr>
          <p:nvPr>
            <p:ph type="body" sz="quarter" idx="11" hasCustomPrompt="1"/>
          </p:nvPr>
        </p:nvSpPr>
        <p:spPr>
          <a:xfrm>
            <a:off x="1534161" y="493459"/>
            <a:ext cx="8809762" cy="752859"/>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Enter task instructions as needed</a:t>
            </a:r>
          </a:p>
        </p:txBody>
      </p:sp>
      <p:sp>
        <p:nvSpPr>
          <p:cNvPr id="19" name="Freeform: Shape 18">
            <a:extLst>
              <a:ext uri="{FF2B5EF4-FFF2-40B4-BE49-F238E27FC236}">
                <a16:creationId xmlns:a16="http://schemas.microsoft.com/office/drawing/2014/main" id="{E7C21683-EBE7-4DD5-BB03-B8690B3DAD00}"/>
              </a:ext>
            </a:extLst>
          </p:cNvPr>
          <p:cNvSpPr/>
          <p:nvPr userDrawn="1"/>
        </p:nvSpPr>
        <p:spPr>
          <a:xfrm rot="16200000">
            <a:off x="10490453" y="111085"/>
            <a:ext cx="1337847"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2" name="Rectangle 1">
            <a:extLst>
              <a:ext uri="{FF2B5EF4-FFF2-40B4-BE49-F238E27FC236}">
                <a16:creationId xmlns:a16="http://schemas.microsoft.com/office/drawing/2014/main" id="{D4FC713B-00A2-FDF1-7D9F-42040C23D3F7}"/>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5317AF0A-EAC8-F4FF-A603-59695E3198D3}"/>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B7E2D7A3-8030-9C7D-48AB-D2DB7B7E688C}"/>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7D37FD45-195C-12E6-9DDC-6D1737D35B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grpSp>
        <p:nvGrpSpPr>
          <p:cNvPr id="12" name="Group 11">
            <a:extLst>
              <a:ext uri="{FF2B5EF4-FFF2-40B4-BE49-F238E27FC236}">
                <a16:creationId xmlns:a16="http://schemas.microsoft.com/office/drawing/2014/main" id="{3CF1F00A-7A09-32F8-F5AE-9FF6D2C16AF4}"/>
              </a:ext>
            </a:extLst>
          </p:cNvPr>
          <p:cNvGrpSpPr/>
          <p:nvPr userDrawn="1"/>
        </p:nvGrpSpPr>
        <p:grpSpPr>
          <a:xfrm>
            <a:off x="10686125" y="499776"/>
            <a:ext cx="941169" cy="726230"/>
            <a:chOff x="10686125" y="499776"/>
            <a:chExt cx="941169" cy="726230"/>
          </a:xfrm>
        </p:grpSpPr>
        <p:grpSp>
          <p:nvGrpSpPr>
            <p:cNvPr id="13" name="Group 12">
              <a:extLst>
                <a:ext uri="{FF2B5EF4-FFF2-40B4-BE49-F238E27FC236}">
                  <a16:creationId xmlns:a16="http://schemas.microsoft.com/office/drawing/2014/main" id="{9530F242-763B-6BB9-EBD9-010C0C2F1890}"/>
                </a:ext>
              </a:extLst>
            </p:cNvPr>
            <p:cNvGrpSpPr/>
            <p:nvPr userDrawn="1"/>
          </p:nvGrpSpPr>
          <p:grpSpPr>
            <a:xfrm>
              <a:off x="10686125" y="499776"/>
              <a:ext cx="941169" cy="726230"/>
              <a:chOff x="7751475" y="3613467"/>
              <a:chExt cx="941169" cy="726230"/>
            </a:xfrm>
          </p:grpSpPr>
          <p:sp>
            <p:nvSpPr>
              <p:cNvPr id="16" name="Oval 15">
                <a:extLst>
                  <a:ext uri="{FF2B5EF4-FFF2-40B4-BE49-F238E27FC236}">
                    <a16:creationId xmlns:a16="http://schemas.microsoft.com/office/drawing/2014/main" id="{C3DDFB04-DE07-8E6E-B6B0-4FC914236B28}"/>
                  </a:ext>
                </a:extLst>
              </p:cNvPr>
              <p:cNvSpPr/>
              <p:nvPr/>
            </p:nvSpPr>
            <p:spPr>
              <a:xfrm>
                <a:off x="7917062" y="3613467"/>
                <a:ext cx="604267" cy="604267"/>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5" name="Rectangle: Rounded Corners 24">
                <a:extLst>
                  <a:ext uri="{FF2B5EF4-FFF2-40B4-BE49-F238E27FC236}">
                    <a16:creationId xmlns:a16="http://schemas.microsoft.com/office/drawing/2014/main" id="{6C3B4836-B480-DD3E-ABB7-96D41660237F}"/>
                  </a:ext>
                </a:extLst>
              </p:cNvPr>
              <p:cNvSpPr/>
              <p:nvPr/>
            </p:nvSpPr>
            <p:spPr>
              <a:xfrm>
                <a:off x="7751475" y="4145364"/>
                <a:ext cx="941169" cy="194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a:solidFill>
                    <a:schemeClr val="bg2"/>
                  </a:solidFill>
                  <a:latin typeface="ABeeZee" panose="02000000000000000000" pitchFamily="50" charset="0"/>
                </a:endParaRPr>
              </a:p>
            </p:txBody>
          </p:sp>
        </p:grpSp>
        <p:sp>
          <p:nvSpPr>
            <p:cNvPr id="14" name="TextBox 13">
              <a:extLst>
                <a:ext uri="{FF2B5EF4-FFF2-40B4-BE49-F238E27FC236}">
                  <a16:creationId xmlns:a16="http://schemas.microsoft.com/office/drawing/2014/main" id="{3D54E0F6-77C8-2D70-CED6-718A729CB75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sp>
        <p:nvSpPr>
          <p:cNvPr id="26" name="Subtitle 8">
            <a:extLst>
              <a:ext uri="{FF2B5EF4-FFF2-40B4-BE49-F238E27FC236}">
                <a16:creationId xmlns:a16="http://schemas.microsoft.com/office/drawing/2014/main" id="{001B2E4B-06B1-5F60-E950-0D75E1A37D66}"/>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72150589-871D-0285-0972-2FB23375D61F}"/>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06EF69C1-5C1C-CBB1-D642-AE5AD9E5777D}"/>
              </a:ext>
            </a:extLst>
          </p:cNvPr>
          <p:cNvSpPr>
            <a:spLocks noGrp="1"/>
          </p:cNvSpPr>
          <p:nvPr>
            <p:ph type="body" sz="quarter" idx="14"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32111683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CD102-112B-DD2E-E187-BFCEC9CA2D1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100442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No title">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AAB76222-C5C0-4493-A276-03207394CBFB}"/>
              </a:ext>
            </a:extLst>
          </p:cNvPr>
          <p:cNvSpPr/>
          <p:nvPr userDrawn="1"/>
        </p:nvSpPr>
        <p:spPr>
          <a:xfrm rot="16200000">
            <a:off x="10490453" y="111085"/>
            <a:ext cx="1337847"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nited Curriculum" pitchFamily="2" charset="0"/>
            </a:endParaRPr>
          </a:p>
        </p:txBody>
      </p:sp>
      <p:grpSp>
        <p:nvGrpSpPr>
          <p:cNvPr id="23" name="Group 22">
            <a:extLst>
              <a:ext uri="{FF2B5EF4-FFF2-40B4-BE49-F238E27FC236}">
                <a16:creationId xmlns:a16="http://schemas.microsoft.com/office/drawing/2014/main" id="{58FC62E9-ECA6-4FFB-A0FA-616A9D7F5777}"/>
              </a:ext>
            </a:extLst>
          </p:cNvPr>
          <p:cNvGrpSpPr/>
          <p:nvPr userDrawn="1"/>
        </p:nvGrpSpPr>
        <p:grpSpPr>
          <a:xfrm>
            <a:off x="10686125" y="499776"/>
            <a:ext cx="941169" cy="726230"/>
            <a:chOff x="10686125" y="499776"/>
            <a:chExt cx="941169" cy="726230"/>
          </a:xfrm>
        </p:grpSpPr>
        <p:grpSp>
          <p:nvGrpSpPr>
            <p:cNvPr id="24" name="Group 23">
              <a:extLst>
                <a:ext uri="{FF2B5EF4-FFF2-40B4-BE49-F238E27FC236}">
                  <a16:creationId xmlns:a16="http://schemas.microsoft.com/office/drawing/2014/main" id="{32101227-B793-497E-B775-4ED53A04B3DA}"/>
                </a:ext>
              </a:extLst>
            </p:cNvPr>
            <p:cNvGrpSpPr/>
            <p:nvPr userDrawn="1"/>
          </p:nvGrpSpPr>
          <p:grpSpPr>
            <a:xfrm>
              <a:off x="10686125" y="499776"/>
              <a:ext cx="941169" cy="726230"/>
              <a:chOff x="7751475" y="3613467"/>
              <a:chExt cx="941169" cy="726230"/>
            </a:xfrm>
          </p:grpSpPr>
          <p:sp>
            <p:nvSpPr>
              <p:cNvPr id="26" name="Oval 25">
                <a:extLst>
                  <a:ext uri="{FF2B5EF4-FFF2-40B4-BE49-F238E27FC236}">
                    <a16:creationId xmlns:a16="http://schemas.microsoft.com/office/drawing/2014/main" id="{45A7D93C-E37A-46B0-ACEF-EE5E6D5D1925}"/>
                  </a:ext>
                </a:extLst>
              </p:cNvPr>
              <p:cNvSpPr/>
              <p:nvPr/>
            </p:nvSpPr>
            <p:spPr>
              <a:xfrm>
                <a:off x="7917062" y="3613467"/>
                <a:ext cx="604267" cy="604267"/>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7" name="Rectangle: Rounded Corners 26">
                <a:extLst>
                  <a:ext uri="{FF2B5EF4-FFF2-40B4-BE49-F238E27FC236}">
                    <a16:creationId xmlns:a16="http://schemas.microsoft.com/office/drawing/2014/main" id="{6C140D6C-866D-40C4-8980-740FB2B73121}"/>
                  </a:ext>
                </a:extLst>
              </p:cNvPr>
              <p:cNvSpPr/>
              <p:nvPr/>
            </p:nvSpPr>
            <p:spPr>
              <a:xfrm>
                <a:off x="7751475" y="4145364"/>
                <a:ext cx="941169" cy="194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sz="1200">
                  <a:solidFill>
                    <a:schemeClr val="bg2"/>
                  </a:solidFill>
                  <a:latin typeface="United Curriculum" pitchFamily="2" charset="0"/>
                </a:endParaRPr>
              </a:p>
            </p:txBody>
          </p:sp>
        </p:grpSp>
        <p:sp>
          <p:nvSpPr>
            <p:cNvPr id="25" name="TextBox 24">
              <a:extLst>
                <a:ext uri="{FF2B5EF4-FFF2-40B4-BE49-F238E27FC236}">
                  <a16:creationId xmlns:a16="http://schemas.microsoft.com/office/drawing/2014/main" id="{2F7FF1C5-4B99-43FD-86C0-8B1137B9EC33}"/>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United Curriculum" pitchFamily="2" charset="0"/>
                </a:rPr>
                <a:t>[Place </a:t>
              </a:r>
              <a:br>
                <a:rPr lang="en-US" sz="800" b="1">
                  <a:solidFill>
                    <a:schemeClr val="bg2"/>
                  </a:solidFill>
                  <a:latin typeface="United Curriculum" pitchFamily="2" charset="0"/>
                </a:rPr>
              </a:br>
              <a:r>
                <a:rPr lang="en-US" sz="800" b="1">
                  <a:solidFill>
                    <a:schemeClr val="bg2"/>
                  </a:solidFill>
                  <a:latin typeface="United Curriculum" pitchFamily="2" charset="0"/>
                </a:rPr>
                <a:t>icon here]</a:t>
              </a:r>
              <a:endParaRPr lang="en-GB" sz="800" b="1">
                <a:solidFill>
                  <a:schemeClr val="bg2"/>
                </a:solidFill>
                <a:latin typeface="United Curriculum" pitchFamily="2" charset="0"/>
              </a:endParaRPr>
            </a:p>
          </p:txBody>
        </p:sp>
      </p:grpSp>
      <p:sp>
        <p:nvSpPr>
          <p:cNvPr id="2" name="Rectangle 1">
            <a:extLst>
              <a:ext uri="{FF2B5EF4-FFF2-40B4-BE49-F238E27FC236}">
                <a16:creationId xmlns:a16="http://schemas.microsoft.com/office/drawing/2014/main" id="{92F86AF8-CF18-83C3-C6EE-A6E05948289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United Curriculum" pitchFamily="2" charset="0"/>
            </a:endParaRPr>
          </a:p>
        </p:txBody>
      </p:sp>
      <p:sp>
        <p:nvSpPr>
          <p:cNvPr id="3" name="Subtitle 8">
            <a:extLst>
              <a:ext uri="{FF2B5EF4-FFF2-40B4-BE49-F238E27FC236}">
                <a16:creationId xmlns:a16="http://schemas.microsoft.com/office/drawing/2014/main" id="{64688653-07DB-2D29-DF09-C22554C9FB4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United Curriculum" pitchFamily="2"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United Curriculum" pitchFamily="2" charset="0"/>
                <a:ea typeface="Calibri" panose="020F0502020204030204" pitchFamily="34" charset="0"/>
                <a:cs typeface="Times New Roman" panose="02020603050405020304" pitchFamily="18" charset="0"/>
              </a:rPr>
              <a:t> </a:t>
            </a:r>
            <a:endParaRPr lang="en-GB" sz="1050">
              <a:solidFill>
                <a:schemeClr val="bg1"/>
              </a:solidFill>
              <a:effectLst/>
              <a:latin typeface="United Curriculum" pitchFamily="2"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37CD33DD-C755-040C-5574-09E48517ABE1}"/>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497F7D67-4BBE-FE0B-FEB2-A816A2E0C10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United Curriculum" pitchFamily="2" charset="0"/>
              </a:endParaRPr>
            </a:p>
          </p:txBody>
        </p:sp>
        <p:pic>
          <p:nvPicPr>
            <p:cNvPr id="6" name="Picture 5">
              <a:extLst>
                <a:ext uri="{FF2B5EF4-FFF2-40B4-BE49-F238E27FC236}">
                  <a16:creationId xmlns:a16="http://schemas.microsoft.com/office/drawing/2014/main" id="{4F829DEB-B194-3F6E-696C-3F9B868463E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7" name="Text Placeholder 7">
            <a:extLst>
              <a:ext uri="{FF2B5EF4-FFF2-40B4-BE49-F238E27FC236}">
                <a16:creationId xmlns:a16="http://schemas.microsoft.com/office/drawing/2014/main" id="{AA6A159D-CA4A-51AB-EEAE-3403EF125974}"/>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8" name="Text Placeholder 7">
            <a:extLst>
              <a:ext uri="{FF2B5EF4-FFF2-40B4-BE49-F238E27FC236}">
                <a16:creationId xmlns:a16="http://schemas.microsoft.com/office/drawing/2014/main" id="{77589799-86F1-145E-6EE6-82278A69495D}"/>
              </a:ext>
            </a:extLst>
          </p:cNvPr>
          <p:cNvSpPr>
            <a:spLocks noGrp="1"/>
          </p:cNvSpPr>
          <p:nvPr>
            <p:ph type="body" sz="quarter" idx="14"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Tree>
    <p:extLst>
      <p:ext uri="{BB962C8B-B14F-4D97-AF65-F5344CB8AC3E}">
        <p14:creationId xmlns:p14="http://schemas.microsoft.com/office/powerpoint/2010/main" val="29882335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Oracy - Tracking Trios">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Tracking Trios:</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sp>
        <p:nvSpPr>
          <p:cNvPr id="10" name="Freeform: Shape 9">
            <a:extLst>
              <a:ext uri="{FF2B5EF4-FFF2-40B4-BE49-F238E27FC236}">
                <a16:creationId xmlns:a16="http://schemas.microsoft.com/office/drawing/2014/main" id="{3B5220E7-0F23-D496-D1D6-AE31C6FDFFF8}"/>
              </a:ext>
            </a:extLst>
          </p:cNvPr>
          <p:cNvSpPr/>
          <p:nvPr/>
        </p:nvSpPr>
        <p:spPr>
          <a:xfrm>
            <a:off x="698564" y="625801"/>
            <a:ext cx="178806" cy="178806"/>
          </a:xfrm>
          <a:custGeom>
            <a:avLst/>
            <a:gdLst>
              <a:gd name="connsiteX0" fmla="*/ 178807 w 178806"/>
              <a:gd name="connsiteY0" fmla="*/ 89403 h 178806"/>
              <a:gd name="connsiteX1" fmla="*/ 89403 w 178806"/>
              <a:gd name="connsiteY1" fmla="*/ 178807 h 178806"/>
              <a:gd name="connsiteX2" fmla="*/ 0 w 178806"/>
              <a:gd name="connsiteY2" fmla="*/ 89403 h 178806"/>
              <a:gd name="connsiteX3" fmla="*/ 89403 w 178806"/>
              <a:gd name="connsiteY3" fmla="*/ 0 h 178806"/>
              <a:gd name="connsiteX4" fmla="*/ 178807 w 178806"/>
              <a:gd name="connsiteY4" fmla="*/ 89403 h 17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06" h="178806">
                <a:moveTo>
                  <a:pt x="178807" y="89403"/>
                </a:moveTo>
                <a:cubicBezTo>
                  <a:pt x="178807" y="138779"/>
                  <a:pt x="138779" y="178807"/>
                  <a:pt x="89403" y="178807"/>
                </a:cubicBezTo>
                <a:cubicBezTo>
                  <a:pt x="40027" y="178807"/>
                  <a:pt x="0" y="138779"/>
                  <a:pt x="0" y="89403"/>
                </a:cubicBezTo>
                <a:cubicBezTo>
                  <a:pt x="0" y="40027"/>
                  <a:pt x="40027" y="0"/>
                  <a:pt x="89403" y="0"/>
                </a:cubicBezTo>
                <a:cubicBezTo>
                  <a:pt x="138779" y="0"/>
                  <a:pt x="178807" y="40027"/>
                  <a:pt x="178807" y="89403"/>
                </a:cubicBezTo>
                <a:close/>
              </a:path>
            </a:pathLst>
          </a:custGeom>
          <a:solidFill>
            <a:srgbClr val="FFFFEF"/>
          </a:solidFill>
          <a:ln w="0"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AFD28FE-1CCF-DA63-34B6-BC5D0F458692}"/>
              </a:ext>
            </a:extLst>
          </p:cNvPr>
          <p:cNvSpPr/>
          <p:nvPr/>
        </p:nvSpPr>
        <p:spPr>
          <a:xfrm>
            <a:off x="637248" y="791469"/>
            <a:ext cx="297666" cy="250510"/>
          </a:xfrm>
          <a:custGeom>
            <a:avLst/>
            <a:gdLst>
              <a:gd name="connsiteX0" fmla="*/ 0 w 297666"/>
              <a:gd name="connsiteY0" fmla="*/ 186519 h 250510"/>
              <a:gd name="connsiteX1" fmla="*/ 147863 w 297666"/>
              <a:gd name="connsiteY1" fmla="*/ 0 h 250510"/>
              <a:gd name="connsiteX2" fmla="*/ 297630 w 297666"/>
              <a:gd name="connsiteY2" fmla="*/ 184615 h 250510"/>
              <a:gd name="connsiteX3" fmla="*/ 151672 w 297666"/>
              <a:gd name="connsiteY3" fmla="*/ 250501 h 250510"/>
              <a:gd name="connsiteX4" fmla="*/ 0 w 297666"/>
              <a:gd name="connsiteY4" fmla="*/ 186424 h 25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6" h="250510">
                <a:moveTo>
                  <a:pt x="0" y="186519"/>
                </a:moveTo>
                <a:cubicBezTo>
                  <a:pt x="0" y="165763"/>
                  <a:pt x="14091" y="0"/>
                  <a:pt x="147863" y="0"/>
                </a:cubicBezTo>
                <a:cubicBezTo>
                  <a:pt x="281635" y="0"/>
                  <a:pt x="298582" y="163858"/>
                  <a:pt x="297630" y="184615"/>
                </a:cubicBezTo>
                <a:cubicBezTo>
                  <a:pt x="296678" y="205371"/>
                  <a:pt x="226032" y="249644"/>
                  <a:pt x="151672" y="250501"/>
                </a:cubicBezTo>
                <a:cubicBezTo>
                  <a:pt x="46177" y="251453"/>
                  <a:pt x="0" y="186424"/>
                  <a:pt x="0" y="186424"/>
                </a:cubicBezTo>
                <a:close/>
              </a:path>
            </a:pathLst>
          </a:custGeom>
          <a:solidFill>
            <a:srgbClr val="FFFFEF"/>
          </a:solidFill>
          <a:ln w="0"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253AF353-D1FA-531C-81EE-5A6CE8F19E8E}"/>
              </a:ext>
            </a:extLst>
          </p:cNvPr>
          <p:cNvSpPr/>
          <p:nvPr/>
        </p:nvSpPr>
        <p:spPr>
          <a:xfrm>
            <a:off x="1373707" y="625801"/>
            <a:ext cx="178806" cy="178806"/>
          </a:xfrm>
          <a:custGeom>
            <a:avLst/>
            <a:gdLst>
              <a:gd name="connsiteX0" fmla="*/ 178807 w 178806"/>
              <a:gd name="connsiteY0" fmla="*/ 89403 h 178806"/>
              <a:gd name="connsiteX1" fmla="*/ 89403 w 178806"/>
              <a:gd name="connsiteY1" fmla="*/ 178807 h 178806"/>
              <a:gd name="connsiteX2" fmla="*/ 0 w 178806"/>
              <a:gd name="connsiteY2" fmla="*/ 89403 h 178806"/>
              <a:gd name="connsiteX3" fmla="*/ 89403 w 178806"/>
              <a:gd name="connsiteY3" fmla="*/ 0 h 178806"/>
              <a:gd name="connsiteX4" fmla="*/ 178807 w 178806"/>
              <a:gd name="connsiteY4" fmla="*/ 89403 h 17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06" h="178806">
                <a:moveTo>
                  <a:pt x="178807" y="89403"/>
                </a:moveTo>
                <a:cubicBezTo>
                  <a:pt x="178807" y="138779"/>
                  <a:pt x="138780" y="178807"/>
                  <a:pt x="89403" y="178807"/>
                </a:cubicBezTo>
                <a:cubicBezTo>
                  <a:pt x="40027" y="178807"/>
                  <a:pt x="0" y="138779"/>
                  <a:pt x="0" y="89403"/>
                </a:cubicBezTo>
                <a:cubicBezTo>
                  <a:pt x="0" y="40027"/>
                  <a:pt x="40027" y="0"/>
                  <a:pt x="89403" y="0"/>
                </a:cubicBezTo>
                <a:cubicBezTo>
                  <a:pt x="138780" y="0"/>
                  <a:pt x="178807" y="40027"/>
                  <a:pt x="178807" y="89403"/>
                </a:cubicBezTo>
                <a:close/>
              </a:path>
            </a:pathLst>
          </a:custGeom>
          <a:solidFill>
            <a:srgbClr val="FFFFEF"/>
          </a:solidFill>
          <a:ln w="0"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D2C4E3BD-75D2-6C7C-7F06-3222ECCC38D3}"/>
              </a:ext>
            </a:extLst>
          </p:cNvPr>
          <p:cNvSpPr/>
          <p:nvPr/>
        </p:nvSpPr>
        <p:spPr>
          <a:xfrm>
            <a:off x="1312391" y="791469"/>
            <a:ext cx="297666" cy="250510"/>
          </a:xfrm>
          <a:custGeom>
            <a:avLst/>
            <a:gdLst>
              <a:gd name="connsiteX0" fmla="*/ 0 w 297666"/>
              <a:gd name="connsiteY0" fmla="*/ 186519 h 250510"/>
              <a:gd name="connsiteX1" fmla="*/ 147863 w 297666"/>
              <a:gd name="connsiteY1" fmla="*/ 0 h 250510"/>
              <a:gd name="connsiteX2" fmla="*/ 297630 w 297666"/>
              <a:gd name="connsiteY2" fmla="*/ 184615 h 250510"/>
              <a:gd name="connsiteX3" fmla="*/ 151671 w 297666"/>
              <a:gd name="connsiteY3" fmla="*/ 250501 h 250510"/>
              <a:gd name="connsiteX4" fmla="*/ 0 w 297666"/>
              <a:gd name="connsiteY4" fmla="*/ 186424 h 25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6" h="250510">
                <a:moveTo>
                  <a:pt x="0" y="186519"/>
                </a:moveTo>
                <a:cubicBezTo>
                  <a:pt x="0" y="165763"/>
                  <a:pt x="14091" y="0"/>
                  <a:pt x="147863" y="0"/>
                </a:cubicBezTo>
                <a:cubicBezTo>
                  <a:pt x="281635" y="0"/>
                  <a:pt x="298582" y="163858"/>
                  <a:pt x="297630" y="184615"/>
                </a:cubicBezTo>
                <a:cubicBezTo>
                  <a:pt x="296678" y="205371"/>
                  <a:pt x="226032" y="249644"/>
                  <a:pt x="151671" y="250501"/>
                </a:cubicBezTo>
                <a:cubicBezTo>
                  <a:pt x="46177" y="251453"/>
                  <a:pt x="0" y="186424"/>
                  <a:pt x="0" y="186424"/>
                </a:cubicBezTo>
                <a:close/>
              </a:path>
            </a:pathLst>
          </a:custGeom>
          <a:solidFill>
            <a:srgbClr val="FFFFEF"/>
          </a:solidFill>
          <a:ln w="0"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D5010889-D66E-98B0-B632-B46DD5A50744}"/>
              </a:ext>
            </a:extLst>
          </p:cNvPr>
          <p:cNvSpPr/>
          <p:nvPr/>
        </p:nvSpPr>
        <p:spPr>
          <a:xfrm>
            <a:off x="1041420" y="530876"/>
            <a:ext cx="178806" cy="178806"/>
          </a:xfrm>
          <a:custGeom>
            <a:avLst/>
            <a:gdLst>
              <a:gd name="connsiteX0" fmla="*/ 178807 w 178806"/>
              <a:gd name="connsiteY0" fmla="*/ 89403 h 178806"/>
              <a:gd name="connsiteX1" fmla="*/ 89403 w 178806"/>
              <a:gd name="connsiteY1" fmla="*/ 178807 h 178806"/>
              <a:gd name="connsiteX2" fmla="*/ 0 w 178806"/>
              <a:gd name="connsiteY2" fmla="*/ 89403 h 178806"/>
              <a:gd name="connsiteX3" fmla="*/ 89403 w 178806"/>
              <a:gd name="connsiteY3" fmla="*/ 0 h 178806"/>
              <a:gd name="connsiteX4" fmla="*/ 178807 w 178806"/>
              <a:gd name="connsiteY4" fmla="*/ 89403 h 178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06" h="178806">
                <a:moveTo>
                  <a:pt x="178807" y="89403"/>
                </a:moveTo>
                <a:cubicBezTo>
                  <a:pt x="178807" y="138779"/>
                  <a:pt x="138779" y="178807"/>
                  <a:pt x="89403" y="178807"/>
                </a:cubicBezTo>
                <a:cubicBezTo>
                  <a:pt x="40027" y="178807"/>
                  <a:pt x="0" y="138779"/>
                  <a:pt x="0" y="89403"/>
                </a:cubicBezTo>
                <a:cubicBezTo>
                  <a:pt x="0" y="40027"/>
                  <a:pt x="40027" y="0"/>
                  <a:pt x="89403" y="0"/>
                </a:cubicBezTo>
                <a:cubicBezTo>
                  <a:pt x="138779" y="0"/>
                  <a:pt x="178807" y="40027"/>
                  <a:pt x="178807" y="89403"/>
                </a:cubicBezTo>
                <a:close/>
              </a:path>
            </a:pathLst>
          </a:custGeom>
          <a:solidFill>
            <a:srgbClr val="EFDAD1"/>
          </a:solidFill>
          <a:ln w="0"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00A2AD7-6709-B012-2338-50363C8C8162}"/>
              </a:ext>
            </a:extLst>
          </p:cNvPr>
          <p:cNvSpPr/>
          <p:nvPr/>
        </p:nvSpPr>
        <p:spPr>
          <a:xfrm>
            <a:off x="980104" y="696543"/>
            <a:ext cx="297666" cy="250511"/>
          </a:xfrm>
          <a:custGeom>
            <a:avLst/>
            <a:gdLst>
              <a:gd name="connsiteX0" fmla="*/ 0 w 297666"/>
              <a:gd name="connsiteY0" fmla="*/ 186519 h 250511"/>
              <a:gd name="connsiteX1" fmla="*/ 147863 w 297666"/>
              <a:gd name="connsiteY1" fmla="*/ 0 h 250511"/>
              <a:gd name="connsiteX2" fmla="*/ 297630 w 297666"/>
              <a:gd name="connsiteY2" fmla="*/ 184615 h 250511"/>
              <a:gd name="connsiteX3" fmla="*/ 151672 w 297666"/>
              <a:gd name="connsiteY3" fmla="*/ 250501 h 250511"/>
              <a:gd name="connsiteX4" fmla="*/ 0 w 297666"/>
              <a:gd name="connsiteY4" fmla="*/ 186424 h 25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66" h="250511">
                <a:moveTo>
                  <a:pt x="0" y="186519"/>
                </a:moveTo>
                <a:cubicBezTo>
                  <a:pt x="0" y="165763"/>
                  <a:pt x="14091" y="0"/>
                  <a:pt x="147863" y="0"/>
                </a:cubicBezTo>
                <a:cubicBezTo>
                  <a:pt x="281635" y="0"/>
                  <a:pt x="298582" y="163858"/>
                  <a:pt x="297630" y="184615"/>
                </a:cubicBezTo>
                <a:cubicBezTo>
                  <a:pt x="296678" y="205371"/>
                  <a:pt x="226031" y="249644"/>
                  <a:pt x="151672" y="250501"/>
                </a:cubicBezTo>
                <a:cubicBezTo>
                  <a:pt x="46177" y="251453"/>
                  <a:pt x="0" y="186424"/>
                  <a:pt x="0" y="186424"/>
                </a:cubicBezTo>
                <a:close/>
              </a:path>
            </a:pathLst>
          </a:custGeom>
          <a:solidFill>
            <a:srgbClr val="EFDAD1"/>
          </a:solidFill>
          <a:ln w="0" cap="flat">
            <a:noFill/>
            <a:prstDash val="solid"/>
            <a:miter/>
          </a:ln>
        </p:spPr>
        <p:txBody>
          <a:bodyPr rtlCol="0" anchor="ctr"/>
          <a:lstStyle/>
          <a:p>
            <a:endParaRPr lang="en-GB"/>
          </a:p>
        </p:txBody>
      </p:sp>
      <p:grpSp>
        <p:nvGrpSpPr>
          <p:cNvPr id="17" name="Graphic 7">
            <a:extLst>
              <a:ext uri="{FF2B5EF4-FFF2-40B4-BE49-F238E27FC236}">
                <a16:creationId xmlns:a16="http://schemas.microsoft.com/office/drawing/2014/main" id="{B084F38A-EC67-A6C8-F7B9-0096921CD072}"/>
              </a:ext>
            </a:extLst>
          </p:cNvPr>
          <p:cNvGrpSpPr/>
          <p:nvPr/>
        </p:nvGrpSpPr>
        <p:grpSpPr>
          <a:xfrm>
            <a:off x="734459" y="402997"/>
            <a:ext cx="319197" cy="250129"/>
            <a:chOff x="734459" y="402997"/>
            <a:chExt cx="319197" cy="250129"/>
          </a:xfrm>
          <a:solidFill>
            <a:srgbClr val="FFFFEF"/>
          </a:solidFill>
        </p:grpSpPr>
        <p:sp>
          <p:nvSpPr>
            <p:cNvPr id="18" name="Freeform: Shape 17">
              <a:extLst>
                <a:ext uri="{FF2B5EF4-FFF2-40B4-BE49-F238E27FC236}">
                  <a16:creationId xmlns:a16="http://schemas.microsoft.com/office/drawing/2014/main" id="{6E785A08-7A0B-4DAB-264F-410479E609B8}"/>
                </a:ext>
              </a:extLst>
            </p:cNvPr>
            <p:cNvSpPr/>
            <p:nvPr/>
          </p:nvSpPr>
          <p:spPr>
            <a:xfrm>
              <a:off x="734459" y="402997"/>
              <a:ext cx="319197" cy="218528"/>
            </a:xfrm>
            <a:custGeom>
              <a:avLst/>
              <a:gdLst>
                <a:gd name="connsiteX0" fmla="*/ 47415 w 319197"/>
                <a:gd name="connsiteY0" fmla="*/ 61897 h 218528"/>
                <a:gd name="connsiteX1" fmla="*/ 0 w 319197"/>
                <a:gd name="connsiteY1" fmla="*/ 104266 h 218528"/>
                <a:gd name="connsiteX2" fmla="*/ 40941 w 319197"/>
                <a:gd name="connsiteY2" fmla="*/ 143017 h 218528"/>
                <a:gd name="connsiteX3" fmla="*/ 66077 w 319197"/>
                <a:gd name="connsiteY3" fmla="*/ 178245 h 218528"/>
                <a:gd name="connsiteX4" fmla="*/ 105589 w 319197"/>
                <a:gd name="connsiteY4" fmla="*/ 172533 h 218528"/>
                <a:gd name="connsiteX5" fmla="*/ 150148 w 319197"/>
                <a:gd name="connsiteY5" fmla="*/ 218520 h 218528"/>
                <a:gd name="connsiteX6" fmla="*/ 188899 w 319197"/>
                <a:gd name="connsiteY6" fmla="*/ 180435 h 218528"/>
                <a:gd name="connsiteX7" fmla="*/ 244217 w 319197"/>
                <a:gd name="connsiteY7" fmla="*/ 189766 h 218528"/>
                <a:gd name="connsiteX8" fmla="*/ 261450 w 319197"/>
                <a:gd name="connsiteY8" fmla="*/ 152443 h 218528"/>
                <a:gd name="connsiteX9" fmla="*/ 318958 w 319197"/>
                <a:gd name="connsiteY9" fmla="*/ 117977 h 218528"/>
                <a:gd name="connsiteX10" fmla="*/ 268686 w 319197"/>
                <a:gd name="connsiteY10" fmla="*/ 76274 h 218528"/>
                <a:gd name="connsiteX11" fmla="*/ 254309 w 319197"/>
                <a:gd name="connsiteY11" fmla="*/ 34572 h 218528"/>
                <a:gd name="connsiteX12" fmla="*/ 204038 w 319197"/>
                <a:gd name="connsiteY12" fmla="*/ 32382 h 218528"/>
                <a:gd name="connsiteX13" fmla="*/ 161669 w 319197"/>
                <a:gd name="connsiteY13" fmla="*/ 10 h 218528"/>
                <a:gd name="connsiteX14" fmla="*/ 124346 w 319197"/>
                <a:gd name="connsiteY14" fmla="*/ 30192 h 218528"/>
                <a:gd name="connsiteX15" fmla="*/ 69695 w 319197"/>
                <a:gd name="connsiteY15" fmla="*/ 19433 h 218528"/>
                <a:gd name="connsiteX16" fmla="*/ 47415 w 319197"/>
                <a:gd name="connsiteY16" fmla="*/ 61802 h 21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9197" h="218528">
                  <a:moveTo>
                    <a:pt x="47415" y="61897"/>
                  </a:moveTo>
                  <a:cubicBezTo>
                    <a:pt x="47415" y="61897"/>
                    <a:pt x="1428" y="59707"/>
                    <a:pt x="0" y="104266"/>
                  </a:cubicBezTo>
                  <a:cubicBezTo>
                    <a:pt x="2190" y="146635"/>
                    <a:pt x="40941" y="143017"/>
                    <a:pt x="40941" y="143017"/>
                  </a:cubicBezTo>
                  <a:cubicBezTo>
                    <a:pt x="40941" y="143017"/>
                    <a:pt x="43131" y="171009"/>
                    <a:pt x="66077" y="178245"/>
                  </a:cubicBezTo>
                  <a:cubicBezTo>
                    <a:pt x="89023" y="185481"/>
                    <a:pt x="105589" y="172533"/>
                    <a:pt x="105589" y="172533"/>
                  </a:cubicBezTo>
                  <a:cubicBezTo>
                    <a:pt x="105589" y="172533"/>
                    <a:pt x="103399" y="219281"/>
                    <a:pt x="150148" y="218520"/>
                  </a:cubicBezTo>
                  <a:cubicBezTo>
                    <a:pt x="183948" y="217758"/>
                    <a:pt x="188899" y="180435"/>
                    <a:pt x="188899" y="180435"/>
                  </a:cubicBezTo>
                  <a:cubicBezTo>
                    <a:pt x="188899" y="180435"/>
                    <a:pt x="213368" y="210617"/>
                    <a:pt x="244217" y="189766"/>
                  </a:cubicBezTo>
                  <a:cubicBezTo>
                    <a:pt x="270781" y="173961"/>
                    <a:pt x="261450" y="152443"/>
                    <a:pt x="261450" y="152443"/>
                  </a:cubicBezTo>
                  <a:cubicBezTo>
                    <a:pt x="261450" y="152443"/>
                    <a:pt x="314578" y="172533"/>
                    <a:pt x="318958" y="117977"/>
                  </a:cubicBezTo>
                  <a:cubicBezTo>
                    <a:pt x="323242" y="66277"/>
                    <a:pt x="268686" y="76274"/>
                    <a:pt x="268686" y="76274"/>
                  </a:cubicBezTo>
                  <a:cubicBezTo>
                    <a:pt x="268686" y="76274"/>
                    <a:pt x="277350" y="51138"/>
                    <a:pt x="254309" y="34572"/>
                  </a:cubicBezTo>
                  <a:cubicBezTo>
                    <a:pt x="231268" y="18005"/>
                    <a:pt x="204038" y="32382"/>
                    <a:pt x="204038" y="32382"/>
                  </a:cubicBezTo>
                  <a:cubicBezTo>
                    <a:pt x="204038" y="32382"/>
                    <a:pt x="192517" y="-657"/>
                    <a:pt x="161669" y="10"/>
                  </a:cubicBezTo>
                  <a:cubicBezTo>
                    <a:pt x="130820" y="676"/>
                    <a:pt x="124346" y="30192"/>
                    <a:pt x="124346" y="30192"/>
                  </a:cubicBezTo>
                  <a:cubicBezTo>
                    <a:pt x="124346" y="30192"/>
                    <a:pt x="101400" y="1438"/>
                    <a:pt x="69695" y="19433"/>
                  </a:cubicBezTo>
                  <a:cubicBezTo>
                    <a:pt x="45225" y="30954"/>
                    <a:pt x="47415" y="61802"/>
                    <a:pt x="47415" y="61802"/>
                  </a:cubicBezTo>
                  <a:close/>
                </a:path>
              </a:pathLst>
            </a:custGeom>
            <a:solidFill>
              <a:srgbClr val="FFFFEF"/>
            </a:solidFill>
            <a:ln w="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96636FE2-0C14-F6E3-C9EE-80C625BE5572}"/>
                </a:ext>
              </a:extLst>
            </p:cNvPr>
            <p:cNvSpPr/>
            <p:nvPr/>
          </p:nvSpPr>
          <p:spPr>
            <a:xfrm>
              <a:off x="953635" y="607902"/>
              <a:ext cx="36561" cy="36561"/>
            </a:xfrm>
            <a:custGeom>
              <a:avLst/>
              <a:gdLst>
                <a:gd name="connsiteX0" fmla="*/ 36561 w 36561"/>
                <a:gd name="connsiteY0" fmla="*/ 18281 h 36561"/>
                <a:gd name="connsiteX1" fmla="*/ 18281 w 36561"/>
                <a:gd name="connsiteY1" fmla="*/ 36561 h 36561"/>
                <a:gd name="connsiteX2" fmla="*/ 0 w 36561"/>
                <a:gd name="connsiteY2" fmla="*/ 18281 h 36561"/>
                <a:gd name="connsiteX3" fmla="*/ 18281 w 36561"/>
                <a:gd name="connsiteY3" fmla="*/ 0 h 36561"/>
                <a:gd name="connsiteX4" fmla="*/ 36561 w 36561"/>
                <a:gd name="connsiteY4" fmla="*/ 18281 h 3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1" h="36561">
                  <a:moveTo>
                    <a:pt x="36561" y="18281"/>
                  </a:moveTo>
                  <a:cubicBezTo>
                    <a:pt x="36561" y="28377"/>
                    <a:pt x="28377" y="36561"/>
                    <a:pt x="18281" y="36561"/>
                  </a:cubicBezTo>
                  <a:cubicBezTo>
                    <a:pt x="8184" y="36561"/>
                    <a:pt x="0" y="28377"/>
                    <a:pt x="0" y="18281"/>
                  </a:cubicBezTo>
                  <a:cubicBezTo>
                    <a:pt x="0" y="8184"/>
                    <a:pt x="8184" y="0"/>
                    <a:pt x="18281" y="0"/>
                  </a:cubicBezTo>
                  <a:cubicBezTo>
                    <a:pt x="28377" y="0"/>
                    <a:pt x="36561" y="8184"/>
                    <a:pt x="36561" y="18281"/>
                  </a:cubicBezTo>
                  <a:close/>
                </a:path>
              </a:pathLst>
            </a:custGeom>
            <a:solidFill>
              <a:srgbClr val="FFFFEF"/>
            </a:solidFill>
            <a:ln w="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4E08DC4-ABDA-F837-862C-9DC1AD43A5DB}"/>
                </a:ext>
              </a:extLst>
            </p:cNvPr>
            <p:cNvSpPr/>
            <p:nvPr/>
          </p:nvSpPr>
          <p:spPr>
            <a:xfrm>
              <a:off x="995337" y="627991"/>
              <a:ext cx="25135" cy="25135"/>
            </a:xfrm>
            <a:custGeom>
              <a:avLst/>
              <a:gdLst>
                <a:gd name="connsiteX0" fmla="*/ 25136 w 25135"/>
                <a:gd name="connsiteY0" fmla="*/ 12568 h 25135"/>
                <a:gd name="connsiteX1" fmla="*/ 12568 w 25135"/>
                <a:gd name="connsiteY1" fmla="*/ 25136 h 25135"/>
                <a:gd name="connsiteX2" fmla="*/ 0 w 25135"/>
                <a:gd name="connsiteY2" fmla="*/ 12568 h 25135"/>
                <a:gd name="connsiteX3" fmla="*/ 12568 w 25135"/>
                <a:gd name="connsiteY3" fmla="*/ 0 h 25135"/>
                <a:gd name="connsiteX4" fmla="*/ 25136 w 25135"/>
                <a:gd name="connsiteY4" fmla="*/ 12568 h 25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35" h="25135">
                  <a:moveTo>
                    <a:pt x="25136" y="12568"/>
                  </a:moveTo>
                  <a:cubicBezTo>
                    <a:pt x="25136" y="19509"/>
                    <a:pt x="19509" y="25136"/>
                    <a:pt x="12568" y="25136"/>
                  </a:cubicBezTo>
                  <a:cubicBezTo>
                    <a:pt x="5627" y="25136"/>
                    <a:pt x="0" y="19509"/>
                    <a:pt x="0" y="12568"/>
                  </a:cubicBezTo>
                  <a:cubicBezTo>
                    <a:pt x="0" y="5627"/>
                    <a:pt x="5627" y="0"/>
                    <a:pt x="12568" y="0"/>
                  </a:cubicBezTo>
                  <a:cubicBezTo>
                    <a:pt x="19509" y="0"/>
                    <a:pt x="25136" y="5627"/>
                    <a:pt x="25136" y="12568"/>
                  </a:cubicBezTo>
                  <a:close/>
                </a:path>
              </a:pathLst>
            </a:custGeom>
            <a:solidFill>
              <a:srgbClr val="FFFFEF"/>
            </a:solidFill>
            <a:ln w="0" cap="flat">
              <a:noFill/>
              <a:prstDash val="solid"/>
              <a:miter/>
            </a:ln>
          </p:spPr>
          <p:txBody>
            <a:bodyPr rtlCol="0" anchor="ctr"/>
            <a:lstStyle/>
            <a:p>
              <a:endParaRPr lang="en-GB"/>
            </a:p>
          </p:txBody>
        </p:sp>
      </p:grpSp>
      <p:sp>
        <p:nvSpPr>
          <p:cNvPr id="21" name="Freeform: Shape 20">
            <a:extLst>
              <a:ext uri="{FF2B5EF4-FFF2-40B4-BE49-F238E27FC236}">
                <a16:creationId xmlns:a16="http://schemas.microsoft.com/office/drawing/2014/main" id="{A0B12709-F7FA-168C-9A27-82AB8F145AE9}"/>
              </a:ext>
            </a:extLst>
          </p:cNvPr>
          <p:cNvSpPr/>
          <p:nvPr/>
        </p:nvSpPr>
        <p:spPr>
          <a:xfrm>
            <a:off x="203466" y="519736"/>
            <a:ext cx="459299" cy="278587"/>
          </a:xfrm>
          <a:custGeom>
            <a:avLst/>
            <a:gdLst>
              <a:gd name="connsiteX0" fmla="*/ 34086 w 459299"/>
              <a:gd name="connsiteY0" fmla="*/ 0 h 278587"/>
              <a:gd name="connsiteX1" fmla="*/ 329907 w 459299"/>
              <a:gd name="connsiteY1" fmla="*/ 0 h 278587"/>
              <a:gd name="connsiteX2" fmla="*/ 363993 w 459299"/>
              <a:gd name="connsiteY2" fmla="*/ 34086 h 278587"/>
              <a:gd name="connsiteX3" fmla="*/ 363993 w 459299"/>
              <a:gd name="connsiteY3" fmla="*/ 160526 h 278587"/>
              <a:gd name="connsiteX4" fmla="*/ 459299 w 459299"/>
              <a:gd name="connsiteY4" fmla="*/ 259546 h 278587"/>
              <a:gd name="connsiteX5" fmla="*/ 363993 w 459299"/>
              <a:gd name="connsiteY5" fmla="*/ 232601 h 278587"/>
              <a:gd name="connsiteX6" fmla="*/ 363993 w 459299"/>
              <a:gd name="connsiteY6" fmla="*/ 244502 h 278587"/>
              <a:gd name="connsiteX7" fmla="*/ 329907 w 459299"/>
              <a:gd name="connsiteY7" fmla="*/ 278588 h 278587"/>
              <a:gd name="connsiteX8" fmla="*/ 34086 w 459299"/>
              <a:gd name="connsiteY8" fmla="*/ 278588 h 278587"/>
              <a:gd name="connsiteX9" fmla="*/ 0 w 459299"/>
              <a:gd name="connsiteY9" fmla="*/ 244502 h 278587"/>
              <a:gd name="connsiteX10" fmla="*/ 0 w 459299"/>
              <a:gd name="connsiteY10" fmla="*/ 34086 h 278587"/>
              <a:gd name="connsiteX11" fmla="*/ 34086 w 459299"/>
              <a:gd name="connsiteY11" fmla="*/ 0 h 27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299" h="278587">
                <a:moveTo>
                  <a:pt x="34086" y="0"/>
                </a:moveTo>
                <a:lnTo>
                  <a:pt x="329907" y="0"/>
                </a:lnTo>
                <a:cubicBezTo>
                  <a:pt x="348664" y="0"/>
                  <a:pt x="363993" y="15329"/>
                  <a:pt x="363993" y="34086"/>
                </a:cubicBezTo>
                <a:lnTo>
                  <a:pt x="363993" y="160526"/>
                </a:lnTo>
                <a:cubicBezTo>
                  <a:pt x="363993" y="160526"/>
                  <a:pt x="459299" y="259546"/>
                  <a:pt x="459299" y="259546"/>
                </a:cubicBezTo>
                <a:lnTo>
                  <a:pt x="363993" y="232601"/>
                </a:lnTo>
                <a:lnTo>
                  <a:pt x="363993" y="244502"/>
                </a:lnTo>
                <a:cubicBezTo>
                  <a:pt x="363993" y="263259"/>
                  <a:pt x="348664" y="278588"/>
                  <a:pt x="329907" y="278588"/>
                </a:cubicBezTo>
                <a:lnTo>
                  <a:pt x="34086" y="278588"/>
                </a:lnTo>
                <a:cubicBezTo>
                  <a:pt x="15329" y="278588"/>
                  <a:pt x="0" y="263259"/>
                  <a:pt x="0" y="244502"/>
                </a:cubicBezTo>
                <a:lnTo>
                  <a:pt x="0" y="34086"/>
                </a:lnTo>
                <a:cubicBezTo>
                  <a:pt x="0" y="15329"/>
                  <a:pt x="15329" y="0"/>
                  <a:pt x="34086" y="0"/>
                </a:cubicBezTo>
                <a:close/>
              </a:path>
            </a:pathLst>
          </a:custGeom>
          <a:solidFill>
            <a:srgbClr val="FFFFEF"/>
          </a:solidFill>
          <a:ln w="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D2D612D0-82F9-DCBF-3929-BA6FBD1355CC}"/>
              </a:ext>
            </a:extLst>
          </p:cNvPr>
          <p:cNvSpPr/>
          <p:nvPr/>
        </p:nvSpPr>
        <p:spPr>
          <a:xfrm>
            <a:off x="1587075" y="519736"/>
            <a:ext cx="459298" cy="278587"/>
          </a:xfrm>
          <a:custGeom>
            <a:avLst/>
            <a:gdLst>
              <a:gd name="connsiteX0" fmla="*/ 425213 w 459298"/>
              <a:gd name="connsiteY0" fmla="*/ 0 h 278587"/>
              <a:gd name="connsiteX1" fmla="*/ 129392 w 459298"/>
              <a:gd name="connsiteY1" fmla="*/ 0 h 278587"/>
              <a:gd name="connsiteX2" fmla="*/ 95306 w 459298"/>
              <a:gd name="connsiteY2" fmla="*/ 34086 h 278587"/>
              <a:gd name="connsiteX3" fmla="*/ 95306 w 459298"/>
              <a:gd name="connsiteY3" fmla="*/ 160526 h 278587"/>
              <a:gd name="connsiteX4" fmla="*/ 0 w 459298"/>
              <a:gd name="connsiteY4" fmla="*/ 259546 h 278587"/>
              <a:gd name="connsiteX5" fmla="*/ 95306 w 459298"/>
              <a:gd name="connsiteY5" fmla="*/ 232601 h 278587"/>
              <a:gd name="connsiteX6" fmla="*/ 95306 w 459298"/>
              <a:gd name="connsiteY6" fmla="*/ 244502 h 278587"/>
              <a:gd name="connsiteX7" fmla="*/ 129392 w 459298"/>
              <a:gd name="connsiteY7" fmla="*/ 278588 h 278587"/>
              <a:gd name="connsiteX8" fmla="*/ 425213 w 459298"/>
              <a:gd name="connsiteY8" fmla="*/ 278588 h 278587"/>
              <a:gd name="connsiteX9" fmla="*/ 459299 w 459298"/>
              <a:gd name="connsiteY9" fmla="*/ 244502 h 278587"/>
              <a:gd name="connsiteX10" fmla="*/ 459299 w 459298"/>
              <a:gd name="connsiteY10" fmla="*/ 34086 h 278587"/>
              <a:gd name="connsiteX11" fmla="*/ 425213 w 459298"/>
              <a:gd name="connsiteY11" fmla="*/ 0 h 27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9298" h="278587">
                <a:moveTo>
                  <a:pt x="425213" y="0"/>
                </a:moveTo>
                <a:lnTo>
                  <a:pt x="129392" y="0"/>
                </a:lnTo>
                <a:cubicBezTo>
                  <a:pt x="110635" y="0"/>
                  <a:pt x="95306" y="15329"/>
                  <a:pt x="95306" y="34086"/>
                </a:cubicBezTo>
                <a:lnTo>
                  <a:pt x="95306" y="160526"/>
                </a:lnTo>
                <a:lnTo>
                  <a:pt x="0" y="259546"/>
                </a:lnTo>
                <a:lnTo>
                  <a:pt x="95306" y="232601"/>
                </a:lnTo>
                <a:lnTo>
                  <a:pt x="95306" y="244502"/>
                </a:lnTo>
                <a:cubicBezTo>
                  <a:pt x="95306" y="263259"/>
                  <a:pt x="110635" y="278588"/>
                  <a:pt x="129392" y="278588"/>
                </a:cubicBezTo>
                <a:lnTo>
                  <a:pt x="425213" y="278588"/>
                </a:lnTo>
                <a:cubicBezTo>
                  <a:pt x="443970" y="278588"/>
                  <a:pt x="459299" y="263259"/>
                  <a:pt x="459299" y="244502"/>
                </a:cubicBezTo>
                <a:lnTo>
                  <a:pt x="459299" y="34086"/>
                </a:lnTo>
                <a:cubicBezTo>
                  <a:pt x="459299" y="15329"/>
                  <a:pt x="443970" y="0"/>
                  <a:pt x="425213" y="0"/>
                </a:cubicBezTo>
                <a:close/>
              </a:path>
            </a:pathLst>
          </a:custGeom>
          <a:solidFill>
            <a:srgbClr val="FFFFEF"/>
          </a:solidFill>
          <a:ln w="0" cap="flat">
            <a:noFill/>
            <a:prstDash val="solid"/>
            <a:miter/>
          </a:ln>
        </p:spPr>
        <p:txBody>
          <a:bodyPr rtlCol="0" anchor="ctr"/>
          <a:lstStyle/>
          <a:p>
            <a:endParaRPr lang="en-GB"/>
          </a:p>
        </p:txBody>
      </p:sp>
    </p:spTree>
    <p:extLst>
      <p:ext uri="{BB962C8B-B14F-4D97-AF65-F5344CB8AC3E}">
        <p14:creationId xmlns:p14="http://schemas.microsoft.com/office/powerpoint/2010/main" val="3641882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Oracy - Think Pair Share">
    <p:spTree>
      <p:nvGrpSpPr>
        <p:cNvPr id="1" name=""/>
        <p:cNvGrpSpPr/>
        <p:nvPr/>
      </p:nvGrpSpPr>
      <p:grpSpPr>
        <a:xfrm>
          <a:off x="0" y="0"/>
          <a:ext cx="0" cy="0"/>
          <a:chOff x="0" y="0"/>
          <a:chExt cx="0" cy="0"/>
        </a:xfrm>
      </p:grpSpPr>
      <p:sp>
        <p:nvSpPr>
          <p:cNvPr id="16" name="Rectangle 1">
            <a:extLst>
              <a:ext uri="{FF2B5EF4-FFF2-40B4-BE49-F238E27FC236}">
                <a16:creationId xmlns:a16="http://schemas.microsoft.com/office/drawing/2014/main" id="{9DCACB63-1C72-EFCB-AFC5-6F567DF400A5}"/>
              </a:ext>
            </a:extLst>
          </p:cNvPr>
          <p:cNvSpPr/>
          <p:nvPr userDrawn="1"/>
        </p:nvSpPr>
        <p:spPr>
          <a:xfrm>
            <a:off x="3" y="347562"/>
            <a:ext cx="2133598" cy="755881"/>
          </a:xfrm>
          <a:custGeom>
            <a:avLst/>
            <a:gdLst>
              <a:gd name="connsiteX0" fmla="*/ 0 w 5614862"/>
              <a:gd name="connsiteY0" fmla="*/ 0 h 661335"/>
              <a:gd name="connsiteX1" fmla="*/ 5614862 w 5614862"/>
              <a:gd name="connsiteY1" fmla="*/ 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49294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614862"/>
              <a:gd name="connsiteY0" fmla="*/ 0 h 661335"/>
              <a:gd name="connsiteX1" fmla="*/ 5533582 w 5614862"/>
              <a:gd name="connsiteY1" fmla="*/ 7620 h 661335"/>
              <a:gd name="connsiteX2" fmla="*/ 5614862 w 5614862"/>
              <a:gd name="connsiteY2" fmla="*/ 661335 h 661335"/>
              <a:gd name="connsiteX3" fmla="*/ 0 w 5614862"/>
              <a:gd name="connsiteY3" fmla="*/ 661335 h 661335"/>
              <a:gd name="connsiteX4" fmla="*/ 0 w 5614862"/>
              <a:gd name="connsiteY4" fmla="*/ 0 h 661335"/>
              <a:gd name="connsiteX0" fmla="*/ 0 w 5597082"/>
              <a:gd name="connsiteY0" fmla="*/ 0 h 661335"/>
              <a:gd name="connsiteX1" fmla="*/ 5533582 w 5597082"/>
              <a:gd name="connsiteY1" fmla="*/ 7620 h 661335"/>
              <a:gd name="connsiteX2" fmla="*/ 5597082 w 5597082"/>
              <a:gd name="connsiteY2" fmla="*/ 661335 h 661335"/>
              <a:gd name="connsiteX3" fmla="*/ 0 w 5597082"/>
              <a:gd name="connsiteY3" fmla="*/ 661335 h 661335"/>
              <a:gd name="connsiteX4" fmla="*/ 0 w 5597082"/>
              <a:gd name="connsiteY4" fmla="*/ 0 h 661335"/>
              <a:gd name="connsiteX0" fmla="*/ 0 w 5589462"/>
              <a:gd name="connsiteY0" fmla="*/ 0 h 661335"/>
              <a:gd name="connsiteX1" fmla="*/ 5533582 w 5589462"/>
              <a:gd name="connsiteY1" fmla="*/ 7620 h 661335"/>
              <a:gd name="connsiteX2" fmla="*/ 5589462 w 5589462"/>
              <a:gd name="connsiteY2" fmla="*/ 661335 h 661335"/>
              <a:gd name="connsiteX3" fmla="*/ 0 w 5589462"/>
              <a:gd name="connsiteY3" fmla="*/ 661335 h 661335"/>
              <a:gd name="connsiteX4" fmla="*/ 0 w 5589462"/>
              <a:gd name="connsiteY4" fmla="*/ 0 h 661335"/>
              <a:gd name="connsiteX0" fmla="*/ 0 w 5594542"/>
              <a:gd name="connsiteY0" fmla="*/ 0 h 661335"/>
              <a:gd name="connsiteX1" fmla="*/ 5533582 w 5594542"/>
              <a:gd name="connsiteY1" fmla="*/ 762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381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3358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94542"/>
              <a:gd name="connsiteY0" fmla="*/ 0 h 661335"/>
              <a:gd name="connsiteX1" fmla="*/ 5525962 w 5594542"/>
              <a:gd name="connsiteY1" fmla="*/ 0 h 661335"/>
              <a:gd name="connsiteX2" fmla="*/ 5594542 w 5594542"/>
              <a:gd name="connsiteY2" fmla="*/ 661335 h 661335"/>
              <a:gd name="connsiteX3" fmla="*/ 0 w 5594542"/>
              <a:gd name="connsiteY3" fmla="*/ 661335 h 661335"/>
              <a:gd name="connsiteX4" fmla="*/ 0 w 5594542"/>
              <a:gd name="connsiteY4" fmla="*/ 0 h 661335"/>
              <a:gd name="connsiteX0" fmla="*/ 0 w 5586922"/>
              <a:gd name="connsiteY0" fmla="*/ 0 h 661335"/>
              <a:gd name="connsiteX1" fmla="*/ 5525962 w 5586922"/>
              <a:gd name="connsiteY1" fmla="*/ 0 h 661335"/>
              <a:gd name="connsiteX2" fmla="*/ 5586922 w 5586922"/>
              <a:gd name="connsiteY2" fmla="*/ 661335 h 661335"/>
              <a:gd name="connsiteX3" fmla="*/ 0 w 5586922"/>
              <a:gd name="connsiteY3" fmla="*/ 661335 h 661335"/>
              <a:gd name="connsiteX4" fmla="*/ 0 w 5586922"/>
              <a:gd name="connsiteY4" fmla="*/ 0 h 661335"/>
              <a:gd name="connsiteX0" fmla="*/ 0 w 5668762"/>
              <a:gd name="connsiteY0" fmla="*/ 0 h 661335"/>
              <a:gd name="connsiteX1" fmla="*/ 5525962 w 5668762"/>
              <a:gd name="connsiteY1" fmla="*/ 0 h 661335"/>
              <a:gd name="connsiteX2" fmla="*/ 5668762 w 5668762"/>
              <a:gd name="connsiteY2" fmla="*/ 661335 h 661335"/>
              <a:gd name="connsiteX3" fmla="*/ 0 w 5668762"/>
              <a:gd name="connsiteY3" fmla="*/ 661335 h 661335"/>
              <a:gd name="connsiteX4" fmla="*/ 0 w 5668762"/>
              <a:gd name="connsiteY4" fmla="*/ 0 h 661335"/>
              <a:gd name="connsiteX0" fmla="*/ 0 w 5668762"/>
              <a:gd name="connsiteY0" fmla="*/ 5031 h 666366"/>
              <a:gd name="connsiteX1" fmla="*/ 5588001 w 5668762"/>
              <a:gd name="connsiteY1" fmla="*/ 0 h 666366"/>
              <a:gd name="connsiteX2" fmla="*/ 5668762 w 5668762"/>
              <a:gd name="connsiteY2" fmla="*/ 666366 h 666366"/>
              <a:gd name="connsiteX3" fmla="*/ 0 w 5668762"/>
              <a:gd name="connsiteY3" fmla="*/ 666366 h 666366"/>
              <a:gd name="connsiteX4" fmla="*/ 0 w 5668762"/>
              <a:gd name="connsiteY4" fmla="*/ 5031 h 666366"/>
              <a:gd name="connsiteX0" fmla="*/ 0 w 5639681"/>
              <a:gd name="connsiteY0" fmla="*/ 5031 h 666366"/>
              <a:gd name="connsiteX1" fmla="*/ 5588001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39681"/>
              <a:gd name="connsiteY0" fmla="*/ 5031 h 666366"/>
              <a:gd name="connsiteX1" fmla="*/ 5595756 w 5639681"/>
              <a:gd name="connsiteY1" fmla="*/ 0 h 666366"/>
              <a:gd name="connsiteX2" fmla="*/ 5639681 w 5639681"/>
              <a:gd name="connsiteY2" fmla="*/ 666366 h 666366"/>
              <a:gd name="connsiteX3" fmla="*/ 0 w 5639681"/>
              <a:gd name="connsiteY3" fmla="*/ 666366 h 666366"/>
              <a:gd name="connsiteX4" fmla="*/ 0 w 5639681"/>
              <a:gd name="connsiteY4" fmla="*/ 5031 h 666366"/>
              <a:gd name="connsiteX0" fmla="*/ 0 w 5629987"/>
              <a:gd name="connsiteY0" fmla="*/ 5031 h 666366"/>
              <a:gd name="connsiteX1" fmla="*/ 5595756 w 5629987"/>
              <a:gd name="connsiteY1" fmla="*/ 0 h 666366"/>
              <a:gd name="connsiteX2" fmla="*/ 5629987 w 5629987"/>
              <a:gd name="connsiteY2" fmla="*/ 666366 h 666366"/>
              <a:gd name="connsiteX3" fmla="*/ 0 w 5629987"/>
              <a:gd name="connsiteY3" fmla="*/ 666366 h 666366"/>
              <a:gd name="connsiteX4" fmla="*/ 0 w 5629987"/>
              <a:gd name="connsiteY4" fmla="*/ 5031 h 666366"/>
              <a:gd name="connsiteX0" fmla="*/ 0 w 5633864"/>
              <a:gd name="connsiteY0" fmla="*/ 5031 h 666366"/>
              <a:gd name="connsiteX1" fmla="*/ 559575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633864"/>
              <a:gd name="connsiteY0" fmla="*/ 5031 h 666366"/>
              <a:gd name="connsiteX1" fmla="*/ 5588486 w 5633864"/>
              <a:gd name="connsiteY1" fmla="*/ 0 h 666366"/>
              <a:gd name="connsiteX2" fmla="*/ 5633864 w 5633864"/>
              <a:gd name="connsiteY2" fmla="*/ 663850 h 666366"/>
              <a:gd name="connsiteX3" fmla="*/ 0 w 5633864"/>
              <a:gd name="connsiteY3" fmla="*/ 666366 h 666366"/>
              <a:gd name="connsiteX4" fmla="*/ 0 w 5633864"/>
              <a:gd name="connsiteY4" fmla="*/ 5031 h 666366"/>
              <a:gd name="connsiteX0" fmla="*/ 0 w 5778437"/>
              <a:gd name="connsiteY0" fmla="*/ 5031 h 666366"/>
              <a:gd name="connsiteX1" fmla="*/ 5588486 w 5778437"/>
              <a:gd name="connsiteY1" fmla="*/ 0 h 666366"/>
              <a:gd name="connsiteX2" fmla="*/ 5778437 w 5778437"/>
              <a:gd name="connsiteY2" fmla="*/ 663850 h 666366"/>
              <a:gd name="connsiteX3" fmla="*/ 0 w 5778437"/>
              <a:gd name="connsiteY3" fmla="*/ 666366 h 666366"/>
              <a:gd name="connsiteX4" fmla="*/ 0 w 5778437"/>
              <a:gd name="connsiteY4" fmla="*/ 5031 h 666366"/>
              <a:gd name="connsiteX0" fmla="*/ 0 w 5756751"/>
              <a:gd name="connsiteY0" fmla="*/ 5031 h 666366"/>
              <a:gd name="connsiteX1" fmla="*/ 5588486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5031 h 666366"/>
              <a:gd name="connsiteX1" fmla="*/ 5468245 w 5756751"/>
              <a:gd name="connsiteY1" fmla="*/ 0 h 666366"/>
              <a:gd name="connsiteX2" fmla="*/ 5756751 w 5756751"/>
              <a:gd name="connsiteY2" fmla="*/ 663850 h 666366"/>
              <a:gd name="connsiteX3" fmla="*/ 0 w 5756751"/>
              <a:gd name="connsiteY3" fmla="*/ 666366 h 666366"/>
              <a:gd name="connsiteX4" fmla="*/ 0 w 5756751"/>
              <a:gd name="connsiteY4" fmla="*/ 5031 h 666366"/>
              <a:gd name="connsiteX0" fmla="*/ 0 w 5756751"/>
              <a:gd name="connsiteY0" fmla="*/ 2655 h 663990"/>
              <a:gd name="connsiteX1" fmla="*/ 5492294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756751"/>
              <a:gd name="connsiteY0" fmla="*/ 2655 h 663990"/>
              <a:gd name="connsiteX1" fmla="*/ 5523582 w 5756751"/>
              <a:gd name="connsiteY1" fmla="*/ 0 h 663990"/>
              <a:gd name="connsiteX2" fmla="*/ 5756751 w 5756751"/>
              <a:gd name="connsiteY2" fmla="*/ 661474 h 663990"/>
              <a:gd name="connsiteX3" fmla="*/ 0 w 5756751"/>
              <a:gd name="connsiteY3" fmla="*/ 663990 h 663990"/>
              <a:gd name="connsiteX4" fmla="*/ 0 w 5756751"/>
              <a:gd name="connsiteY4" fmla="*/ 2655 h 663990"/>
              <a:gd name="connsiteX0" fmla="*/ 0 w 5678534"/>
              <a:gd name="connsiteY0" fmla="*/ 2655 h 663990"/>
              <a:gd name="connsiteX1" fmla="*/ 5523582 w 5678534"/>
              <a:gd name="connsiteY1" fmla="*/ 0 h 663990"/>
              <a:gd name="connsiteX2" fmla="*/ 5678534 w 5678534"/>
              <a:gd name="connsiteY2" fmla="*/ 663148 h 663990"/>
              <a:gd name="connsiteX3" fmla="*/ 0 w 5678534"/>
              <a:gd name="connsiteY3" fmla="*/ 663990 h 663990"/>
              <a:gd name="connsiteX4" fmla="*/ 0 w 5678534"/>
              <a:gd name="connsiteY4" fmla="*/ 2655 h 66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534" h="663990">
                <a:moveTo>
                  <a:pt x="0" y="2655"/>
                </a:moveTo>
                <a:lnTo>
                  <a:pt x="5523582" y="0"/>
                </a:lnTo>
                <a:lnTo>
                  <a:pt x="5678534" y="663148"/>
                </a:lnTo>
                <a:lnTo>
                  <a:pt x="0" y="663990"/>
                </a:lnTo>
                <a:lnTo>
                  <a:pt x="0" y="265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51596" lvl="3"/>
            <a:endParaRPr lang="en-GB" sz="1800">
              <a:latin typeface="ABeeZee" panose="02000000000000000000" pitchFamily="50" charset="0"/>
            </a:endParaRPr>
          </a:p>
        </p:txBody>
      </p:sp>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sp>
        <p:nvSpPr>
          <p:cNvPr id="3" name="Text Placeholder 7">
            <a:extLst>
              <a:ext uri="{FF2B5EF4-FFF2-40B4-BE49-F238E27FC236}">
                <a16:creationId xmlns:a16="http://schemas.microsoft.com/office/drawing/2014/main" id="{49C3E6C0-7B8A-F55C-282B-A610220B679D}"/>
              </a:ext>
            </a:extLst>
          </p:cNvPr>
          <p:cNvSpPr>
            <a:spLocks noGrp="1"/>
          </p:cNvSpPr>
          <p:nvPr>
            <p:ph type="body" sz="quarter" idx="10" hasCustomPrompt="1"/>
          </p:nvPr>
        </p:nvSpPr>
        <p:spPr>
          <a:xfrm>
            <a:off x="773965"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Think Pair Share:</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pic>
        <p:nvPicPr>
          <p:cNvPr id="56" name="Picture 55">
            <a:extLst>
              <a:ext uri="{FF2B5EF4-FFF2-40B4-BE49-F238E27FC236}">
                <a16:creationId xmlns:a16="http://schemas.microsoft.com/office/drawing/2014/main" id="{030BB94B-CED6-FE17-8517-0016D9EBAC67}"/>
              </a:ext>
            </a:extLst>
          </p:cNvPr>
          <p:cNvPicPr>
            <a:picLocks noChangeAspect="1"/>
          </p:cNvPicPr>
          <p:nvPr userDrawn="1"/>
        </p:nvPicPr>
        <p:blipFill>
          <a:blip r:embed="rId7"/>
          <a:stretch>
            <a:fillRect/>
          </a:stretch>
        </p:blipFill>
        <p:spPr>
          <a:xfrm>
            <a:off x="353820" y="439929"/>
            <a:ext cx="1681733" cy="567204"/>
          </a:xfrm>
          <a:prstGeom prst="rect">
            <a:avLst/>
          </a:prstGeom>
        </p:spPr>
      </p:pic>
    </p:spTree>
    <p:extLst>
      <p:ext uri="{BB962C8B-B14F-4D97-AF65-F5344CB8AC3E}">
        <p14:creationId xmlns:p14="http://schemas.microsoft.com/office/powerpoint/2010/main" val="24535059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he Sentence Stems y5-9">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Roboto" panose="02000000000000000000" pitchFamily="2" charset="0"/>
                <a:ea typeface="Roboto" panose="02000000000000000000" pitchFamily="2" charset="0"/>
                <a:cs typeface="Roboto" panose="02000000000000000000" pitchFamily="2" charset="0"/>
              </a:rPr>
              <a:pPr algn="r">
                <a:lnSpc>
                  <a:spcPct val="120000"/>
                </a:lnSpc>
                <a:spcAft>
                  <a:spcPts val="1200"/>
                </a:spcAft>
              </a:pPr>
              <a:t>‹Nº›</a:t>
            </a:fld>
            <a:r>
              <a:rPr lang="en-US"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a:t>
            </a:r>
            <a:endParaRPr lang="en-GB" sz="105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The Sentence Stems:</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grpSp>
        <p:nvGrpSpPr>
          <p:cNvPr id="57" name="Group 56">
            <a:extLst>
              <a:ext uri="{FF2B5EF4-FFF2-40B4-BE49-F238E27FC236}">
                <a16:creationId xmlns:a16="http://schemas.microsoft.com/office/drawing/2014/main" id="{64830A45-4F03-25F9-BC6E-950F88A4C761}"/>
              </a:ext>
            </a:extLst>
          </p:cNvPr>
          <p:cNvGrpSpPr/>
          <p:nvPr userDrawn="1"/>
        </p:nvGrpSpPr>
        <p:grpSpPr>
          <a:xfrm>
            <a:off x="7397372" y="1307481"/>
            <a:ext cx="2674637" cy="2574626"/>
            <a:chOff x="307765" y="1300011"/>
            <a:chExt cx="2674637" cy="2306690"/>
          </a:xfrm>
        </p:grpSpPr>
        <p:sp>
          <p:nvSpPr>
            <p:cNvPr id="58" name="Rectangle 57">
              <a:extLst>
                <a:ext uri="{FF2B5EF4-FFF2-40B4-BE49-F238E27FC236}">
                  <a16:creationId xmlns:a16="http://schemas.microsoft.com/office/drawing/2014/main" id="{D556AC49-B4D9-1768-2FC0-57C246162DE4}"/>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Challenge and Verify</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Disagree and ask others to prove or clarify information.</a:t>
              </a:r>
            </a:p>
          </p:txBody>
        </p:sp>
        <p:sp>
          <p:nvSpPr>
            <p:cNvPr id="59" name="Rectangle 58">
              <a:extLst>
                <a:ext uri="{FF2B5EF4-FFF2-40B4-BE49-F238E27FC236}">
                  <a16:creationId xmlns:a16="http://schemas.microsoft.com/office/drawing/2014/main" id="{A049D4F6-5F92-C406-3812-25C3A8177E85}"/>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You said ___ . How do you know?</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think you said ___ . Is that right?</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disagree with what you said about ___ because ___ .</a:t>
              </a:r>
            </a:p>
          </p:txBody>
        </p:sp>
      </p:grpSp>
      <p:grpSp>
        <p:nvGrpSpPr>
          <p:cNvPr id="60" name="Group 59">
            <a:extLst>
              <a:ext uri="{FF2B5EF4-FFF2-40B4-BE49-F238E27FC236}">
                <a16:creationId xmlns:a16="http://schemas.microsoft.com/office/drawing/2014/main" id="{C17FC599-F294-4CCE-AFB4-45F81EA47AC1}"/>
              </a:ext>
            </a:extLst>
          </p:cNvPr>
          <p:cNvGrpSpPr/>
          <p:nvPr userDrawn="1"/>
        </p:nvGrpSpPr>
        <p:grpSpPr>
          <a:xfrm>
            <a:off x="4328807" y="1307481"/>
            <a:ext cx="2674637" cy="2574626"/>
            <a:chOff x="307765" y="1300011"/>
            <a:chExt cx="2674637" cy="2306690"/>
          </a:xfrm>
        </p:grpSpPr>
        <p:sp>
          <p:nvSpPr>
            <p:cNvPr id="61" name="Rectangle 60">
              <a:extLst>
                <a:ext uri="{FF2B5EF4-FFF2-40B4-BE49-F238E27FC236}">
                  <a16:creationId xmlns:a16="http://schemas.microsoft.com/office/drawing/2014/main" id="{EDC763CE-9CAF-119C-A97B-5CCEB7E7620D}"/>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Introduce and Invite</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Begin your contribution and encourage others to participate.</a:t>
              </a:r>
            </a:p>
          </p:txBody>
        </p:sp>
        <p:sp>
          <p:nvSpPr>
            <p:cNvPr id="62" name="Rectangle 61">
              <a:extLst>
                <a:ext uri="{FF2B5EF4-FFF2-40B4-BE49-F238E27FC236}">
                  <a16:creationId xmlns:a16="http://schemas.microsoft.com/office/drawing/2014/main" id="{28CD1D36-E449-E994-EE67-F620AAFA72E8}"/>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think that ___ because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___ , what do you think?</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We should discuss ___ because ___ .</a:t>
              </a:r>
            </a:p>
          </p:txBody>
        </p:sp>
      </p:grpSp>
      <p:grpSp>
        <p:nvGrpSpPr>
          <p:cNvPr id="63" name="Group 62">
            <a:extLst>
              <a:ext uri="{FF2B5EF4-FFF2-40B4-BE49-F238E27FC236}">
                <a16:creationId xmlns:a16="http://schemas.microsoft.com/office/drawing/2014/main" id="{88EC1A63-E3FD-45ED-B012-1E31472E9DF6}"/>
              </a:ext>
            </a:extLst>
          </p:cNvPr>
          <p:cNvGrpSpPr/>
          <p:nvPr userDrawn="1"/>
        </p:nvGrpSpPr>
        <p:grpSpPr>
          <a:xfrm>
            <a:off x="1260241" y="1307481"/>
            <a:ext cx="2674637" cy="2574626"/>
            <a:chOff x="307765" y="1300011"/>
            <a:chExt cx="2674637" cy="2306690"/>
          </a:xfrm>
        </p:grpSpPr>
        <p:sp>
          <p:nvSpPr>
            <p:cNvPr id="64" name="Rectangle 63">
              <a:extLst>
                <a:ext uri="{FF2B5EF4-FFF2-40B4-BE49-F238E27FC236}">
                  <a16:creationId xmlns:a16="http://schemas.microsoft.com/office/drawing/2014/main" id="{291B9396-DD6E-7553-6ECA-8267F22E4E0B}"/>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Listen and Mark</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Pay close attention to others and point out important moments.</a:t>
              </a:r>
            </a:p>
          </p:txBody>
        </p:sp>
        <p:sp>
          <p:nvSpPr>
            <p:cNvPr id="65" name="Rectangle 64">
              <a:extLst>
                <a:ext uri="{FF2B5EF4-FFF2-40B4-BE49-F238E27FC236}">
                  <a16:creationId xmlns:a16="http://schemas.microsoft.com/office/drawing/2014/main" id="{A6C74C29-B84F-86C1-6AFA-7F86ADD4F245}"/>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notice you used the word ___ , which made me wonder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When you said ___ , it made me think about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Did anyone notice what ___ said about ___ ? This seems important because ___ .</a:t>
              </a:r>
            </a:p>
          </p:txBody>
        </p:sp>
      </p:grpSp>
      <p:grpSp>
        <p:nvGrpSpPr>
          <p:cNvPr id="66" name="Group 65">
            <a:extLst>
              <a:ext uri="{FF2B5EF4-FFF2-40B4-BE49-F238E27FC236}">
                <a16:creationId xmlns:a16="http://schemas.microsoft.com/office/drawing/2014/main" id="{41F13C8A-5CF2-70A2-E5D2-258FFA3B8D13}"/>
              </a:ext>
            </a:extLst>
          </p:cNvPr>
          <p:cNvGrpSpPr/>
          <p:nvPr userDrawn="1"/>
        </p:nvGrpSpPr>
        <p:grpSpPr>
          <a:xfrm>
            <a:off x="7397372" y="3928453"/>
            <a:ext cx="2674637" cy="2574626"/>
            <a:chOff x="307765" y="1300011"/>
            <a:chExt cx="2674637" cy="2306690"/>
          </a:xfrm>
        </p:grpSpPr>
        <p:sp>
          <p:nvSpPr>
            <p:cNvPr id="67" name="Rectangle 66">
              <a:extLst>
                <a:ext uri="{FF2B5EF4-FFF2-40B4-BE49-F238E27FC236}">
                  <a16:creationId xmlns:a16="http://schemas.microsoft.com/office/drawing/2014/main" id="{A1A67423-0487-386C-116D-C869D0732400}"/>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Summarise and Map</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Draw together big themes and track the discussion.</a:t>
              </a:r>
            </a:p>
          </p:txBody>
        </p:sp>
        <p:sp>
          <p:nvSpPr>
            <p:cNvPr id="68" name="Rectangle 67">
              <a:extLst>
                <a:ext uri="{FF2B5EF4-FFF2-40B4-BE49-F238E27FC236}">
                  <a16:creationId xmlns:a16="http://schemas.microsoft.com/office/drawing/2014/main" id="{C9CF99DE-9940-DE55-88E6-8AB9F1C47154}"/>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Our main findings were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On the whole, we believe that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Initially, we thought ___ , but we eventually decided ___ .</a:t>
              </a:r>
            </a:p>
          </p:txBody>
        </p:sp>
      </p:grpSp>
      <p:grpSp>
        <p:nvGrpSpPr>
          <p:cNvPr id="69" name="Group 68">
            <a:extLst>
              <a:ext uri="{FF2B5EF4-FFF2-40B4-BE49-F238E27FC236}">
                <a16:creationId xmlns:a16="http://schemas.microsoft.com/office/drawing/2014/main" id="{FDB5257C-63DC-2E40-C948-58FF1E14CFC6}"/>
              </a:ext>
            </a:extLst>
          </p:cNvPr>
          <p:cNvGrpSpPr/>
          <p:nvPr userDrawn="1"/>
        </p:nvGrpSpPr>
        <p:grpSpPr>
          <a:xfrm>
            <a:off x="4328807" y="3928453"/>
            <a:ext cx="2674637" cy="2574626"/>
            <a:chOff x="307765" y="1300011"/>
            <a:chExt cx="2674637" cy="2306690"/>
          </a:xfrm>
        </p:grpSpPr>
        <p:sp>
          <p:nvSpPr>
            <p:cNvPr id="70" name="Rectangle 69">
              <a:extLst>
                <a:ext uri="{FF2B5EF4-FFF2-40B4-BE49-F238E27FC236}">
                  <a16:creationId xmlns:a16="http://schemas.microsoft.com/office/drawing/2014/main" id="{0ADFE53A-96E6-2C7F-45E2-993CB81C0E11}"/>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Build and Support</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Add to others’ ideas and bolster points by giving evidence.</a:t>
              </a:r>
            </a:p>
          </p:txBody>
        </p:sp>
        <p:sp>
          <p:nvSpPr>
            <p:cNvPr id="71" name="Rectangle 70">
              <a:extLst>
                <a:ext uri="{FF2B5EF4-FFF2-40B4-BE49-F238E27FC236}">
                  <a16:creationId xmlns:a16="http://schemas.microsoft.com/office/drawing/2014/main" id="{2AB40B4E-3A38-A8D6-E944-F55B6C39CB92}"/>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36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You said ___ , and I want to add that by saying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___ supports the idea that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The points made by ___ and ___ link together because ___ .</a:t>
              </a:r>
            </a:p>
          </p:txBody>
        </p:sp>
      </p:grpSp>
      <p:grpSp>
        <p:nvGrpSpPr>
          <p:cNvPr id="72" name="Group 71">
            <a:extLst>
              <a:ext uri="{FF2B5EF4-FFF2-40B4-BE49-F238E27FC236}">
                <a16:creationId xmlns:a16="http://schemas.microsoft.com/office/drawing/2014/main" id="{87872C6A-3157-A5E9-8E0D-DDBAA43DC375}"/>
              </a:ext>
            </a:extLst>
          </p:cNvPr>
          <p:cNvGrpSpPr/>
          <p:nvPr userDrawn="1"/>
        </p:nvGrpSpPr>
        <p:grpSpPr>
          <a:xfrm>
            <a:off x="1260241" y="3928453"/>
            <a:ext cx="2674637" cy="2574626"/>
            <a:chOff x="307765" y="1300011"/>
            <a:chExt cx="2674637" cy="2306690"/>
          </a:xfrm>
        </p:grpSpPr>
        <p:sp>
          <p:nvSpPr>
            <p:cNvPr id="73" name="Rectangle 72">
              <a:extLst>
                <a:ext uri="{FF2B5EF4-FFF2-40B4-BE49-F238E27FC236}">
                  <a16:creationId xmlns:a16="http://schemas.microsoft.com/office/drawing/2014/main" id="{7A5DD5F5-79D4-9900-5599-9B09A6768649}"/>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Defend and Unpack</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Defend your perspective and explain your thought process.</a:t>
              </a:r>
            </a:p>
          </p:txBody>
        </p:sp>
        <p:sp>
          <p:nvSpPr>
            <p:cNvPr id="74" name="Rectangle 73">
              <a:extLst>
                <a:ext uri="{FF2B5EF4-FFF2-40B4-BE49-F238E27FC236}">
                  <a16:creationId xmlns:a16="http://schemas.microsoft.com/office/drawing/2014/main" id="{5AF62DE8-E3EB-EFDA-1633-FA4AF264C8F5}"/>
                </a:ext>
              </a:extLst>
            </p:cNvPr>
            <p:cNvSpPr/>
            <p:nvPr/>
          </p:nvSpPr>
          <p:spPr>
            <a:xfrm>
              <a:off x="307765" y="1994023"/>
              <a:ext cx="2674637" cy="1612678"/>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understand your perspective, but have you thought about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actually think this because, firstly, ___ . (Secondly, Thirdly).</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Actually, [evidence] suggests that ___ .</a:t>
              </a:r>
            </a:p>
          </p:txBody>
        </p:sp>
      </p:grpSp>
    </p:spTree>
    <p:extLst>
      <p:ext uri="{BB962C8B-B14F-4D97-AF65-F5344CB8AC3E}">
        <p14:creationId xmlns:p14="http://schemas.microsoft.com/office/powerpoint/2010/main" val="277547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e Sentence Stems y10-1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BBD4FE-EDEC-4D59-10EE-1EE3C68BE5E6}"/>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B0AC1966-5804-16C4-4E8A-37BA81837E17}"/>
              </a:ext>
            </a:extLst>
          </p:cNvPr>
          <p:cNvGrpSpPr/>
          <p:nvPr userDrawn="1"/>
        </p:nvGrpSpPr>
        <p:grpSpPr>
          <a:xfrm>
            <a:off x="-645035" y="6156000"/>
            <a:ext cx="1419000" cy="1343042"/>
            <a:chOff x="-2681662" y="4062078"/>
            <a:chExt cx="2019221" cy="1911133"/>
          </a:xfrm>
        </p:grpSpPr>
        <p:sp>
          <p:nvSpPr>
            <p:cNvPr id="5" name="Arc 4">
              <a:extLst>
                <a:ext uri="{FF2B5EF4-FFF2-40B4-BE49-F238E27FC236}">
                  <a16:creationId xmlns:a16="http://schemas.microsoft.com/office/drawing/2014/main" id="{5F6F2BD0-51AD-55FD-0615-174F284458BA}"/>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6" name="Picture 5">
              <a:extLst>
                <a:ext uri="{FF2B5EF4-FFF2-40B4-BE49-F238E27FC236}">
                  <a16:creationId xmlns:a16="http://schemas.microsoft.com/office/drawing/2014/main" id="{5A8DFCC1-FC9C-B019-23B5-0FFBF48E7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6" name="Subtitle 8">
            <a:extLst>
              <a:ext uri="{FF2B5EF4-FFF2-40B4-BE49-F238E27FC236}">
                <a16:creationId xmlns:a16="http://schemas.microsoft.com/office/drawing/2014/main" id="{65D95786-7465-0ACF-BCA8-371559B84C33}"/>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Roboto" panose="02000000000000000000" pitchFamily="2" charset="0"/>
                <a:ea typeface="Roboto" panose="02000000000000000000" pitchFamily="2" charset="0"/>
                <a:cs typeface="Roboto" panose="02000000000000000000" pitchFamily="2" charset="0"/>
              </a:rPr>
              <a:pPr algn="r">
                <a:lnSpc>
                  <a:spcPct val="120000"/>
                </a:lnSpc>
                <a:spcAft>
                  <a:spcPts val="1200"/>
                </a:spcAft>
              </a:pPr>
              <a:t>‹Nº›</a:t>
            </a:fld>
            <a:r>
              <a:rPr lang="en-US" sz="900" b="1" kern="1200">
                <a:solidFill>
                  <a:schemeClr val="bg1"/>
                </a:solidFill>
                <a:effectLst/>
                <a:latin typeface="Roboto" panose="02000000000000000000" pitchFamily="2" charset="0"/>
                <a:ea typeface="Roboto" panose="02000000000000000000" pitchFamily="2" charset="0"/>
                <a:cs typeface="Roboto" panose="02000000000000000000" pitchFamily="2" charset="0"/>
              </a:rPr>
              <a:t> </a:t>
            </a:r>
            <a:endParaRPr lang="en-GB" sz="105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7" name="Text Placeholder 7">
            <a:extLst>
              <a:ext uri="{FF2B5EF4-FFF2-40B4-BE49-F238E27FC236}">
                <a16:creationId xmlns:a16="http://schemas.microsoft.com/office/drawing/2014/main" id="{84DE1B79-BB6E-8108-D86E-4C0A91587920}"/>
              </a:ext>
            </a:extLst>
          </p:cNvPr>
          <p:cNvSpPr>
            <a:spLocks noGrp="1"/>
          </p:cNvSpPr>
          <p:nvPr>
            <p:ph type="body" sz="quarter" idx="12" hasCustomPrompt="1"/>
          </p:nvPr>
        </p:nvSpPr>
        <p:spPr>
          <a:xfrm>
            <a:off x="6258969" y="6628812"/>
            <a:ext cx="5322035" cy="200055"/>
          </a:xfrm>
        </p:spPr>
        <p:txBody>
          <a:bodyPr anchor="ctr"/>
          <a:lstStyle>
            <a:lvl1pPr>
              <a:lnSpc>
                <a:spcPct val="100000"/>
              </a:lnSpc>
              <a:defRPr sz="7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700">
                <a:latin typeface="Roboto" panose="02000000000000000000" pitchFamily="2" charset="0"/>
                <a:ea typeface="Roboto" panose="02000000000000000000" pitchFamily="2" charset="0"/>
                <a:cs typeface="Roboto" panose="02000000000000000000" pitchFamily="2" charset="0"/>
              </a:defRPr>
            </a:lvl2pPr>
            <a:lvl3pPr>
              <a:defRPr sz="700">
                <a:latin typeface="Roboto" panose="02000000000000000000" pitchFamily="2" charset="0"/>
                <a:ea typeface="Roboto" panose="02000000000000000000" pitchFamily="2" charset="0"/>
                <a:cs typeface="Roboto" panose="02000000000000000000" pitchFamily="2" charset="0"/>
              </a:defRPr>
            </a:lvl3pPr>
            <a:lvl4pPr>
              <a:defRPr sz="700">
                <a:latin typeface="Roboto" panose="02000000000000000000" pitchFamily="2" charset="0"/>
                <a:ea typeface="Roboto" panose="02000000000000000000" pitchFamily="2" charset="0"/>
                <a:cs typeface="Roboto" panose="02000000000000000000" pitchFamily="2" charset="0"/>
              </a:defRPr>
            </a:lvl4pPr>
            <a:lvl5pPr>
              <a:defRPr sz="700">
                <a:latin typeface="Roboto" panose="02000000000000000000" pitchFamily="2" charset="0"/>
                <a:ea typeface="Roboto" panose="02000000000000000000" pitchFamily="2" charset="0"/>
                <a:cs typeface="Roboto" panose="02000000000000000000" pitchFamily="2" charset="0"/>
              </a:defRPr>
            </a:lvl5pPr>
          </a:lstStyle>
          <a:p>
            <a:pPr lvl="0"/>
            <a:r>
              <a:rPr lang="en-US"/>
              <a:t>[Paste attributions here] - Right Click and Paste as ‘Keep Text Only’</a:t>
            </a:r>
          </a:p>
        </p:txBody>
      </p:sp>
      <p:sp>
        <p:nvSpPr>
          <p:cNvPr id="27" name="Freeform: Shape 26">
            <a:extLst>
              <a:ext uri="{FF2B5EF4-FFF2-40B4-BE49-F238E27FC236}">
                <a16:creationId xmlns:a16="http://schemas.microsoft.com/office/drawing/2014/main" id="{681AF950-314C-F809-E5C1-3D7874017850}"/>
              </a:ext>
            </a:extLst>
          </p:cNvPr>
          <p:cNvSpPr/>
          <p:nvPr userDrawn="1"/>
        </p:nvSpPr>
        <p:spPr>
          <a:xfrm rot="16200000">
            <a:off x="10534087" y="66455"/>
            <a:ext cx="1250582" cy="1112057"/>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 name="connsiteX0" fmla="*/ 10681 w 8508366"/>
              <a:gd name="connsiteY0" fmla="*/ -3 h 6423990"/>
              <a:gd name="connsiteX1" fmla="*/ 1447 w 8508366"/>
              <a:gd name="connsiteY1" fmla="*/ 6423987 h 6423990"/>
              <a:gd name="connsiteX2" fmla="*/ 8496890 w 8508366"/>
              <a:gd name="connsiteY2" fmla="*/ 6218921 h 6423990"/>
              <a:gd name="connsiteX3" fmla="*/ 8508363 w 8508366"/>
              <a:gd name="connsiteY3" fmla="*/ 208701 h 6423990"/>
              <a:gd name="connsiteX4" fmla="*/ 10681 w 8508366"/>
              <a:gd name="connsiteY4" fmla="*/ -3 h 6423990"/>
              <a:gd name="connsiteX0" fmla="*/ 10681 w 8497568"/>
              <a:gd name="connsiteY0" fmla="*/ 3 h 6423990"/>
              <a:gd name="connsiteX1" fmla="*/ 1447 w 8497568"/>
              <a:gd name="connsiteY1" fmla="*/ 6423993 h 6423990"/>
              <a:gd name="connsiteX2" fmla="*/ 8496890 w 8497568"/>
              <a:gd name="connsiteY2" fmla="*/ 6218927 h 6423990"/>
              <a:gd name="connsiteX3" fmla="*/ 8490802 w 8497568"/>
              <a:gd name="connsiteY3" fmla="*/ 268237 h 6423990"/>
              <a:gd name="connsiteX4" fmla="*/ 10681 w 8497568"/>
              <a:gd name="connsiteY4" fmla="*/ 3 h 6423990"/>
              <a:gd name="connsiteX0" fmla="*/ 10681 w 8508373"/>
              <a:gd name="connsiteY0" fmla="*/ -3 h 6423990"/>
              <a:gd name="connsiteX1" fmla="*/ 1447 w 8508373"/>
              <a:gd name="connsiteY1" fmla="*/ 6423987 h 6423990"/>
              <a:gd name="connsiteX2" fmla="*/ 8496890 w 8508373"/>
              <a:gd name="connsiteY2" fmla="*/ 6218921 h 6423990"/>
              <a:gd name="connsiteX3" fmla="*/ 8508376 w 8508373"/>
              <a:gd name="connsiteY3" fmla="*/ 298010 h 6423990"/>
              <a:gd name="connsiteX4" fmla="*/ 10681 w 8508373"/>
              <a:gd name="connsiteY4" fmla="*/ -3 h 6423990"/>
              <a:gd name="connsiteX0" fmla="*/ 10681 w 8515135"/>
              <a:gd name="connsiteY0" fmla="*/ 3 h 6423990"/>
              <a:gd name="connsiteX1" fmla="*/ 1447 w 8515135"/>
              <a:gd name="connsiteY1" fmla="*/ 6423993 h 6423990"/>
              <a:gd name="connsiteX2" fmla="*/ 8514454 w 8515135"/>
              <a:gd name="connsiteY2" fmla="*/ 6114776 h 6423990"/>
              <a:gd name="connsiteX3" fmla="*/ 8508376 w 8515135"/>
              <a:gd name="connsiteY3" fmla="*/ 298016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159407 h 6423990"/>
              <a:gd name="connsiteX3" fmla="*/ 8508376 w 8515135"/>
              <a:gd name="connsiteY3" fmla="*/ 298010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59413 h 6423990"/>
              <a:gd name="connsiteX3" fmla="*/ 8508379 w 8515135"/>
              <a:gd name="connsiteY3" fmla="*/ 244665 h 6423990"/>
              <a:gd name="connsiteX4" fmla="*/ 10681 w 8515135"/>
              <a:gd name="connsiteY4" fmla="*/ 3 h 6423990"/>
              <a:gd name="connsiteX0" fmla="*/ 10681 w 8515135"/>
              <a:gd name="connsiteY0" fmla="*/ -3 h 6423990"/>
              <a:gd name="connsiteX1" fmla="*/ 1447 w 8515135"/>
              <a:gd name="connsiteY1" fmla="*/ 6423987 h 6423990"/>
              <a:gd name="connsiteX2" fmla="*/ 8514453 w 8515135"/>
              <a:gd name="connsiteY2" fmla="*/ 6248333 h 6423990"/>
              <a:gd name="connsiteX3" fmla="*/ 8508379 w 8515135"/>
              <a:gd name="connsiteY3" fmla="*/ 244659 h 6423990"/>
              <a:gd name="connsiteX4" fmla="*/ 10681 w 8515135"/>
              <a:gd name="connsiteY4" fmla="*/ -3 h 6423990"/>
              <a:gd name="connsiteX0" fmla="*/ 10681 w 8515135"/>
              <a:gd name="connsiteY0" fmla="*/ 3 h 6423990"/>
              <a:gd name="connsiteX1" fmla="*/ 1447 w 8515135"/>
              <a:gd name="connsiteY1" fmla="*/ 6423993 h 6423990"/>
              <a:gd name="connsiteX2" fmla="*/ 8514453 w 8515135"/>
              <a:gd name="connsiteY2" fmla="*/ 6193882 h 6423990"/>
              <a:gd name="connsiteX3" fmla="*/ 8508379 w 8515135"/>
              <a:gd name="connsiteY3" fmla="*/ 244665 h 6423990"/>
              <a:gd name="connsiteX4" fmla="*/ 10681 w 8515135"/>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5135" h="6423990">
                <a:moveTo>
                  <a:pt x="10681" y="3"/>
                </a:moveTo>
                <a:cubicBezTo>
                  <a:pt x="18142" y="2141326"/>
                  <a:pt x="-6014" y="4282670"/>
                  <a:pt x="1447" y="6423993"/>
                </a:cubicBezTo>
                <a:lnTo>
                  <a:pt x="8514453" y="6193882"/>
                </a:lnTo>
                <a:cubicBezTo>
                  <a:pt x="8518284" y="4160722"/>
                  <a:pt x="8504548" y="2277825"/>
                  <a:pt x="8508379" y="244665"/>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grpSp>
        <p:nvGrpSpPr>
          <p:cNvPr id="28" name="Group 27">
            <a:extLst>
              <a:ext uri="{FF2B5EF4-FFF2-40B4-BE49-F238E27FC236}">
                <a16:creationId xmlns:a16="http://schemas.microsoft.com/office/drawing/2014/main" id="{CF66E611-918A-2575-F4F1-7C1482660616}"/>
              </a:ext>
            </a:extLst>
          </p:cNvPr>
          <p:cNvGrpSpPr/>
          <p:nvPr userDrawn="1"/>
        </p:nvGrpSpPr>
        <p:grpSpPr>
          <a:xfrm>
            <a:off x="10738681" y="343623"/>
            <a:ext cx="841392" cy="759818"/>
            <a:chOff x="10767336" y="447879"/>
            <a:chExt cx="784080" cy="708062"/>
          </a:xfrm>
        </p:grpSpPr>
        <p:sp>
          <p:nvSpPr>
            <p:cNvPr id="29" name="Oval 28">
              <a:extLst>
                <a:ext uri="{FF2B5EF4-FFF2-40B4-BE49-F238E27FC236}">
                  <a16:creationId xmlns:a16="http://schemas.microsoft.com/office/drawing/2014/main" id="{D2383F99-9205-1DF3-1BFF-6D8D62CC84CB}"/>
                </a:ext>
              </a:extLst>
            </p:cNvPr>
            <p:cNvSpPr/>
            <p:nvPr/>
          </p:nvSpPr>
          <p:spPr>
            <a:xfrm>
              <a:off x="10799816" y="447879"/>
              <a:ext cx="708060" cy="708062"/>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30" name="TextBox 29">
              <a:extLst>
                <a:ext uri="{FF2B5EF4-FFF2-40B4-BE49-F238E27FC236}">
                  <a16:creationId xmlns:a16="http://schemas.microsoft.com/office/drawing/2014/main" id="{A1B8F822-9C7A-6E45-F768-6E237C488599}"/>
                </a:ext>
              </a:extLst>
            </p:cNvPr>
            <p:cNvSpPr txBox="1"/>
            <p:nvPr userDrawn="1"/>
          </p:nvSpPr>
          <p:spPr>
            <a:xfrm>
              <a:off x="10767336" y="632632"/>
              <a:ext cx="784080" cy="338554"/>
            </a:xfrm>
            <a:prstGeom prst="rect">
              <a:avLst/>
            </a:prstGeom>
            <a:noFill/>
          </p:spPr>
          <p:txBody>
            <a:bodyPr wrap="square">
              <a:spAutoFit/>
            </a:bodyPr>
            <a:lstStyle/>
            <a:p>
              <a:pPr algn="ctr"/>
              <a:r>
                <a:rPr lang="en-US" sz="800" b="1">
                  <a:solidFill>
                    <a:schemeClr val="bg2"/>
                  </a:solidFill>
                  <a:latin typeface="ABeeZee" panose="02000000000000000000" pitchFamily="50" charset="0"/>
                </a:rPr>
                <a:t>[Place </a:t>
              </a:r>
              <a:br>
                <a:rPr lang="en-US" sz="800" b="1">
                  <a:solidFill>
                    <a:schemeClr val="bg2"/>
                  </a:solidFill>
                  <a:latin typeface="ABeeZee" panose="02000000000000000000" pitchFamily="50" charset="0"/>
                </a:rPr>
              </a:br>
              <a:r>
                <a:rPr lang="en-US" sz="800" b="1">
                  <a:solidFill>
                    <a:schemeClr val="bg2"/>
                  </a:solidFill>
                  <a:latin typeface="ABeeZee" panose="02000000000000000000" pitchFamily="50" charset="0"/>
                </a:rPr>
                <a:t>icon here]</a:t>
              </a:r>
              <a:endParaRPr lang="en-GB" sz="800" b="1">
                <a:solidFill>
                  <a:schemeClr val="bg2"/>
                </a:solidFill>
                <a:latin typeface="ABeeZee" panose="02000000000000000000" pitchFamily="50" charset="0"/>
              </a:endParaRPr>
            </a:p>
          </p:txBody>
        </p:sp>
      </p:grpSp>
      <p:grpSp>
        <p:nvGrpSpPr>
          <p:cNvPr id="25" name="Group 24">
            <a:extLst>
              <a:ext uri="{FF2B5EF4-FFF2-40B4-BE49-F238E27FC236}">
                <a16:creationId xmlns:a16="http://schemas.microsoft.com/office/drawing/2014/main" id="{020571DC-F639-C26A-745C-1B64F5775F7C}"/>
              </a:ext>
            </a:extLst>
          </p:cNvPr>
          <p:cNvGrpSpPr/>
          <p:nvPr userDrawn="1"/>
        </p:nvGrpSpPr>
        <p:grpSpPr>
          <a:xfrm>
            <a:off x="10773535" y="343626"/>
            <a:ext cx="759815" cy="759815"/>
            <a:chOff x="5779156" y="499750"/>
            <a:chExt cx="604267" cy="604267"/>
          </a:xfrm>
        </p:grpSpPr>
        <p:sp>
          <p:nvSpPr>
            <p:cNvPr id="31" name="Oval 30">
              <a:extLst>
                <a:ext uri="{FF2B5EF4-FFF2-40B4-BE49-F238E27FC236}">
                  <a16:creationId xmlns:a16="http://schemas.microsoft.com/office/drawing/2014/main" id="{248C96AE-8F1A-C9B1-ACA7-EDF36D09F528}"/>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32" name="Graphic 18" descr="Users">
              <a:extLst>
                <a:ext uri="{FF2B5EF4-FFF2-40B4-BE49-F238E27FC236}">
                  <a16:creationId xmlns:a16="http://schemas.microsoft.com/office/drawing/2014/main" id="{A6FD161E-D7A4-E113-43CD-BAC84F345F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33" name="Text Placeholder 2">
            <a:extLst>
              <a:ext uri="{FF2B5EF4-FFF2-40B4-BE49-F238E27FC236}">
                <a16:creationId xmlns:a16="http://schemas.microsoft.com/office/drawing/2014/main" id="{972D2D5A-279A-FC46-1BA0-C0F3AB7F79E5}"/>
              </a:ext>
            </a:extLst>
          </p:cNvPr>
          <p:cNvSpPr>
            <a:spLocks noGrp="1"/>
          </p:cNvSpPr>
          <p:nvPr>
            <p:ph type="body" sz="quarter" idx="13" hasCustomPrompt="1"/>
          </p:nvPr>
        </p:nvSpPr>
        <p:spPr>
          <a:xfrm>
            <a:off x="2295848" y="657624"/>
            <a:ext cx="8100661" cy="534313"/>
          </a:xfrm>
        </p:spPr>
        <p:txBody>
          <a:bodyPr wrap="square" anchor="t">
            <a:spAutoFit/>
          </a:bodyPr>
          <a:lstStyle>
            <a:lvl1pPr marL="0" indent="0">
              <a:lnSpc>
                <a:spcPct val="130000"/>
              </a:lnSpc>
              <a:spcBef>
                <a:spcPts val="0"/>
              </a:spcBef>
              <a:buNone/>
              <a:defRPr sz="2400" b="1" kern="100" spc="0" baseline="0">
                <a:solidFill>
                  <a:schemeClr val="bg2"/>
                </a:solidFill>
                <a:latin typeface="ABeeZee" panose="02000000000000000000" pitchFamily="50" charset="0"/>
              </a:defRPr>
            </a:lvl1pPr>
          </a:lstStyle>
          <a:p>
            <a:pPr lvl="0"/>
            <a:r>
              <a:rPr lang="en-US"/>
              <a:t>Enter thing to discuss here</a:t>
            </a:r>
          </a:p>
        </p:txBody>
      </p:sp>
      <p:sp>
        <p:nvSpPr>
          <p:cNvPr id="34" name="TextBox 33">
            <a:extLst>
              <a:ext uri="{FF2B5EF4-FFF2-40B4-BE49-F238E27FC236}">
                <a16:creationId xmlns:a16="http://schemas.microsoft.com/office/drawing/2014/main" id="{835ADEA2-213C-9D19-8441-46027D1FE5CB}"/>
              </a:ext>
            </a:extLst>
          </p:cNvPr>
          <p:cNvSpPr txBox="1"/>
          <p:nvPr userDrawn="1"/>
        </p:nvSpPr>
        <p:spPr>
          <a:xfrm>
            <a:off x="2295848" y="210510"/>
            <a:ext cx="3300388" cy="534313"/>
          </a:xfrm>
          <a:prstGeom prst="rect">
            <a:avLst/>
          </a:prstGeom>
          <a:noFill/>
        </p:spPr>
        <p:txBody>
          <a:bodyPr wrap="square" rtlCol="0">
            <a:spAutoFit/>
          </a:bodyPr>
          <a:lstStyle/>
          <a:p>
            <a:pPr algn="l">
              <a:lnSpc>
                <a:spcPct val="130000"/>
              </a:lnSpc>
            </a:pPr>
            <a:r>
              <a:rPr lang="en-GB" sz="2400" b="1"/>
              <a:t>The Sentence Stems:</a:t>
            </a:r>
          </a:p>
        </p:txBody>
      </p:sp>
      <p:grpSp>
        <p:nvGrpSpPr>
          <p:cNvPr id="40" name="Group 39">
            <a:extLst>
              <a:ext uri="{FF2B5EF4-FFF2-40B4-BE49-F238E27FC236}">
                <a16:creationId xmlns:a16="http://schemas.microsoft.com/office/drawing/2014/main" id="{ABE594B9-1480-5367-B016-65642E43B00B}"/>
              </a:ext>
            </a:extLst>
          </p:cNvPr>
          <p:cNvGrpSpPr/>
          <p:nvPr userDrawn="1"/>
        </p:nvGrpSpPr>
        <p:grpSpPr>
          <a:xfrm>
            <a:off x="10558287" y="5234841"/>
            <a:ext cx="1633713" cy="1143000"/>
            <a:chOff x="10558287" y="5234841"/>
            <a:chExt cx="1633713" cy="1143000"/>
          </a:xfrm>
        </p:grpSpPr>
        <p:pic>
          <p:nvPicPr>
            <p:cNvPr id="39" name="Graphic 38">
              <a:extLst>
                <a:ext uri="{FF2B5EF4-FFF2-40B4-BE49-F238E27FC236}">
                  <a16:creationId xmlns:a16="http://schemas.microsoft.com/office/drawing/2014/main" id="{57E5085A-C390-5BD2-A434-5266BCB10A6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91800" y="5234841"/>
              <a:ext cx="1600200" cy="1143000"/>
            </a:xfrm>
            <a:prstGeom prst="rect">
              <a:avLst/>
            </a:prstGeom>
          </p:spPr>
        </p:pic>
        <p:sp>
          <p:nvSpPr>
            <p:cNvPr id="24" name="TextBox 23">
              <a:extLst>
                <a:ext uri="{FF2B5EF4-FFF2-40B4-BE49-F238E27FC236}">
                  <a16:creationId xmlns:a16="http://schemas.microsoft.com/office/drawing/2014/main" id="{7A55631D-D0DD-1888-9AA4-1F1098359A75}"/>
                </a:ext>
              </a:extLst>
            </p:cNvPr>
            <p:cNvSpPr txBox="1"/>
            <p:nvPr userDrawn="1"/>
          </p:nvSpPr>
          <p:spPr>
            <a:xfrm rot="16200000">
              <a:off x="10170080" y="5624643"/>
              <a:ext cx="1126573" cy="350160"/>
            </a:xfrm>
            <a:prstGeom prst="rect">
              <a:avLst/>
            </a:prstGeom>
            <a:noFill/>
          </p:spPr>
          <p:txBody>
            <a:bodyPr wrap="square" rtlCol="0">
              <a:spAutoFit/>
            </a:bodyPr>
            <a:lstStyle/>
            <a:p>
              <a:pPr algn="ctr">
                <a:lnSpc>
                  <a:spcPct val="130000"/>
                </a:lnSpc>
              </a:pPr>
              <a:r>
                <a:rPr lang="en-GB" sz="1400" b="0">
                  <a:solidFill>
                    <a:srgbClr val="1177BA"/>
                  </a:solidFill>
                </a:rPr>
                <a:t>Oracy</a:t>
              </a:r>
            </a:p>
          </p:txBody>
        </p:sp>
      </p:grpSp>
      <p:grpSp>
        <p:nvGrpSpPr>
          <p:cNvPr id="57" name="Group 56">
            <a:extLst>
              <a:ext uri="{FF2B5EF4-FFF2-40B4-BE49-F238E27FC236}">
                <a16:creationId xmlns:a16="http://schemas.microsoft.com/office/drawing/2014/main" id="{64830A45-4F03-25F9-BC6E-950F88A4C761}"/>
              </a:ext>
            </a:extLst>
          </p:cNvPr>
          <p:cNvGrpSpPr/>
          <p:nvPr userDrawn="1"/>
        </p:nvGrpSpPr>
        <p:grpSpPr>
          <a:xfrm>
            <a:off x="7397372" y="1307481"/>
            <a:ext cx="2674637" cy="2574626"/>
            <a:chOff x="307765" y="1300011"/>
            <a:chExt cx="2674637" cy="2306690"/>
          </a:xfrm>
        </p:grpSpPr>
        <p:sp>
          <p:nvSpPr>
            <p:cNvPr id="58" name="Rectangle 57">
              <a:extLst>
                <a:ext uri="{FF2B5EF4-FFF2-40B4-BE49-F238E27FC236}">
                  <a16:creationId xmlns:a16="http://schemas.microsoft.com/office/drawing/2014/main" id="{D556AC49-B4D9-1768-2FC0-57C246162DE4}"/>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Challenge and Verify</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Disagree and ask others to prove or clarify information.</a:t>
              </a:r>
            </a:p>
          </p:txBody>
        </p:sp>
        <p:sp>
          <p:nvSpPr>
            <p:cNvPr id="59" name="Rectangle 58">
              <a:extLst>
                <a:ext uri="{FF2B5EF4-FFF2-40B4-BE49-F238E27FC236}">
                  <a16:creationId xmlns:a16="http://schemas.microsoft.com/office/drawing/2014/main" id="{A049D4F6-5F92-C406-3812-25C3A8177E85}"/>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You said ___ . How do you know?</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think you said ___ , which implies that you believe ___ . Is that right?</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disagree with what you said about ___ because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grpSp>
        <p:nvGrpSpPr>
          <p:cNvPr id="60" name="Group 59">
            <a:extLst>
              <a:ext uri="{FF2B5EF4-FFF2-40B4-BE49-F238E27FC236}">
                <a16:creationId xmlns:a16="http://schemas.microsoft.com/office/drawing/2014/main" id="{C17FC599-F294-4CCE-AFB4-45F81EA47AC1}"/>
              </a:ext>
            </a:extLst>
          </p:cNvPr>
          <p:cNvGrpSpPr/>
          <p:nvPr userDrawn="1"/>
        </p:nvGrpSpPr>
        <p:grpSpPr>
          <a:xfrm>
            <a:off x="4328807" y="1307481"/>
            <a:ext cx="2674637" cy="2574626"/>
            <a:chOff x="307765" y="1300011"/>
            <a:chExt cx="2674637" cy="2306690"/>
          </a:xfrm>
        </p:grpSpPr>
        <p:sp>
          <p:nvSpPr>
            <p:cNvPr id="61" name="Rectangle 60">
              <a:extLst>
                <a:ext uri="{FF2B5EF4-FFF2-40B4-BE49-F238E27FC236}">
                  <a16:creationId xmlns:a16="http://schemas.microsoft.com/office/drawing/2014/main" id="{EDC763CE-9CAF-119C-A97B-5CCEB7E7620D}"/>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Introduce and Invite</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Begin your contribution and encourage others to participate.</a:t>
              </a:r>
            </a:p>
          </p:txBody>
        </p:sp>
        <p:sp>
          <p:nvSpPr>
            <p:cNvPr id="62" name="Rectangle 61">
              <a:extLst>
                <a:ext uri="{FF2B5EF4-FFF2-40B4-BE49-F238E27FC236}">
                  <a16:creationId xmlns:a16="http://schemas.microsoft.com/office/drawing/2014/main" id="{28CD1D36-E449-E994-EE67-F620AAFA72E8}"/>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suggest that ___ because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___ , what is your perspective on ___ , and why?</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We should discuss ___ because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grpSp>
        <p:nvGrpSpPr>
          <p:cNvPr id="63" name="Group 62">
            <a:extLst>
              <a:ext uri="{FF2B5EF4-FFF2-40B4-BE49-F238E27FC236}">
                <a16:creationId xmlns:a16="http://schemas.microsoft.com/office/drawing/2014/main" id="{88EC1A63-E3FD-45ED-B012-1E31472E9DF6}"/>
              </a:ext>
            </a:extLst>
          </p:cNvPr>
          <p:cNvGrpSpPr/>
          <p:nvPr userDrawn="1"/>
        </p:nvGrpSpPr>
        <p:grpSpPr>
          <a:xfrm>
            <a:off x="1260241" y="1307481"/>
            <a:ext cx="2674637" cy="2574626"/>
            <a:chOff x="307765" y="1300011"/>
            <a:chExt cx="2674637" cy="2306690"/>
          </a:xfrm>
        </p:grpSpPr>
        <p:sp>
          <p:nvSpPr>
            <p:cNvPr id="64" name="Rectangle 63">
              <a:extLst>
                <a:ext uri="{FF2B5EF4-FFF2-40B4-BE49-F238E27FC236}">
                  <a16:creationId xmlns:a16="http://schemas.microsoft.com/office/drawing/2014/main" id="{291B9396-DD6E-7553-6ECA-8267F22E4E0B}"/>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Listen and Mark</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Pay close attention to others and point out important moments.</a:t>
              </a:r>
            </a:p>
          </p:txBody>
        </p:sp>
        <p:sp>
          <p:nvSpPr>
            <p:cNvPr id="65" name="Rectangle 64">
              <a:extLst>
                <a:ext uri="{FF2B5EF4-FFF2-40B4-BE49-F238E27FC236}">
                  <a16:creationId xmlns:a16="http://schemas.microsoft.com/office/drawing/2014/main" id="{A6C74C29-B84F-86C1-6AFA-7F86ADD4F245}"/>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notice you used the word / phrase ___ , which implies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When you said ___ , it anchored the idea that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Did anyone notice what ___ said about ___ ? This seems important because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grpSp>
        <p:nvGrpSpPr>
          <p:cNvPr id="66" name="Group 65">
            <a:extLst>
              <a:ext uri="{FF2B5EF4-FFF2-40B4-BE49-F238E27FC236}">
                <a16:creationId xmlns:a16="http://schemas.microsoft.com/office/drawing/2014/main" id="{41F13C8A-5CF2-70A2-E5D2-258FFA3B8D13}"/>
              </a:ext>
            </a:extLst>
          </p:cNvPr>
          <p:cNvGrpSpPr/>
          <p:nvPr userDrawn="1"/>
        </p:nvGrpSpPr>
        <p:grpSpPr>
          <a:xfrm>
            <a:off x="7397372" y="3928453"/>
            <a:ext cx="2674637" cy="2574626"/>
            <a:chOff x="307765" y="1300011"/>
            <a:chExt cx="2674637" cy="2306690"/>
          </a:xfrm>
        </p:grpSpPr>
        <p:sp>
          <p:nvSpPr>
            <p:cNvPr id="67" name="Rectangle 66">
              <a:extLst>
                <a:ext uri="{FF2B5EF4-FFF2-40B4-BE49-F238E27FC236}">
                  <a16:creationId xmlns:a16="http://schemas.microsoft.com/office/drawing/2014/main" id="{A1A67423-0487-386C-116D-C869D0732400}"/>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Summarise and Map</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Draw together big themes and track the discussion.</a:t>
              </a:r>
            </a:p>
          </p:txBody>
        </p:sp>
        <p:sp>
          <p:nvSpPr>
            <p:cNvPr id="68" name="Rectangle 67">
              <a:extLst>
                <a:ext uri="{FF2B5EF4-FFF2-40B4-BE49-F238E27FC236}">
                  <a16:creationId xmlns:a16="http://schemas.microsoft.com/office/drawing/2014/main" id="{C9CF99DE-9940-DE55-88E6-8AB9F1C47154}"/>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Our main findings were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On the whole, we believe that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Initially, we thought ___ , but we eventually decided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grpSp>
        <p:nvGrpSpPr>
          <p:cNvPr id="69" name="Group 68">
            <a:extLst>
              <a:ext uri="{FF2B5EF4-FFF2-40B4-BE49-F238E27FC236}">
                <a16:creationId xmlns:a16="http://schemas.microsoft.com/office/drawing/2014/main" id="{FDB5257C-63DC-2E40-C948-58FF1E14CFC6}"/>
              </a:ext>
            </a:extLst>
          </p:cNvPr>
          <p:cNvGrpSpPr/>
          <p:nvPr userDrawn="1"/>
        </p:nvGrpSpPr>
        <p:grpSpPr>
          <a:xfrm>
            <a:off x="4328807" y="3928453"/>
            <a:ext cx="2674637" cy="2574626"/>
            <a:chOff x="307765" y="1300011"/>
            <a:chExt cx="2674637" cy="2306690"/>
          </a:xfrm>
        </p:grpSpPr>
        <p:sp>
          <p:nvSpPr>
            <p:cNvPr id="70" name="Rectangle 69">
              <a:extLst>
                <a:ext uri="{FF2B5EF4-FFF2-40B4-BE49-F238E27FC236}">
                  <a16:creationId xmlns:a16="http://schemas.microsoft.com/office/drawing/2014/main" id="{0ADFE53A-96E6-2C7F-45E2-993CB81C0E11}"/>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Build and Support</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Add to others’ ideas and bolster points by giving evidence.</a:t>
              </a:r>
            </a:p>
          </p:txBody>
        </p:sp>
        <p:sp>
          <p:nvSpPr>
            <p:cNvPr id="71" name="Rectangle 70">
              <a:extLst>
                <a:ext uri="{FF2B5EF4-FFF2-40B4-BE49-F238E27FC236}">
                  <a16:creationId xmlns:a16="http://schemas.microsoft.com/office/drawing/2014/main" id="{2AB40B4E-3A38-A8D6-E944-F55B6C39CB92}"/>
                </a:ext>
              </a:extLst>
            </p:cNvPr>
            <p:cNvSpPr/>
            <p:nvPr/>
          </p:nvSpPr>
          <p:spPr>
            <a:xfrm>
              <a:off x="307765" y="1994024"/>
              <a:ext cx="2674637" cy="1612677"/>
            </a:xfrm>
            <a:prstGeom prst="rect">
              <a:avLst/>
            </a:prstGeom>
            <a:noFill/>
            <a:ln w="12700" cap="flat" cmpd="sng" algn="ctr">
              <a:solidFill>
                <a:srgbClr val="1177BA"/>
              </a:solidFill>
              <a:prstDash val="solid"/>
              <a:miter lim="800000"/>
            </a:ln>
            <a:effectLst/>
          </p:spPr>
          <p:txBody>
            <a:bodyPr lIns="72000" tIns="72000" rIns="36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Your point about ___ implies ___ , and I would like to further this by saying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___ supports the idea that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Drawing upon points made by ___ and ___ , we can conclude that ___ because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grpSp>
        <p:nvGrpSpPr>
          <p:cNvPr id="72" name="Group 71">
            <a:extLst>
              <a:ext uri="{FF2B5EF4-FFF2-40B4-BE49-F238E27FC236}">
                <a16:creationId xmlns:a16="http://schemas.microsoft.com/office/drawing/2014/main" id="{87872C6A-3157-A5E9-8E0D-DDBAA43DC375}"/>
              </a:ext>
            </a:extLst>
          </p:cNvPr>
          <p:cNvGrpSpPr/>
          <p:nvPr userDrawn="1"/>
        </p:nvGrpSpPr>
        <p:grpSpPr>
          <a:xfrm>
            <a:off x="1260241" y="3928453"/>
            <a:ext cx="2674637" cy="2574626"/>
            <a:chOff x="307765" y="1300011"/>
            <a:chExt cx="2674637" cy="2306690"/>
          </a:xfrm>
        </p:grpSpPr>
        <p:sp>
          <p:nvSpPr>
            <p:cNvPr id="73" name="Rectangle 72">
              <a:extLst>
                <a:ext uri="{FF2B5EF4-FFF2-40B4-BE49-F238E27FC236}">
                  <a16:creationId xmlns:a16="http://schemas.microsoft.com/office/drawing/2014/main" id="{7A5DD5F5-79D4-9900-5599-9B09A6768649}"/>
                </a:ext>
              </a:extLst>
            </p:cNvPr>
            <p:cNvSpPr/>
            <p:nvPr/>
          </p:nvSpPr>
          <p:spPr>
            <a:xfrm>
              <a:off x="307765" y="1300011"/>
              <a:ext cx="2674636" cy="684553"/>
            </a:xfrm>
            <a:prstGeom prst="rect">
              <a:avLst/>
            </a:prstGeom>
            <a:solidFill>
              <a:srgbClr val="1177BA"/>
            </a:solidFill>
            <a:ln w="12700" cap="flat" cmpd="sng" algn="ctr">
              <a:solidFill>
                <a:srgbClr val="1177BA"/>
              </a:solidFill>
              <a:prstDash val="solid"/>
              <a:miter lim="800000"/>
            </a:ln>
            <a:effectLst/>
          </p:spPr>
          <p:txBody>
            <a:bodyPr lIns="36000" tIns="36000" rIns="36000" bIns="36000"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2000" b="0" i="0" u="none" strike="noStrike" kern="0" cap="none" spc="0" normalizeH="0" baseline="0" noProof="0">
                  <a:ln>
                    <a:noFill/>
                  </a:ln>
                  <a:solidFill>
                    <a:srgbClr val="FFFFFF"/>
                  </a:solidFill>
                  <a:effectLst/>
                  <a:uLnTx/>
                  <a:uFillTx/>
                  <a:latin typeface="+mj-lt"/>
                  <a:ea typeface="+mn-ea"/>
                  <a:cs typeface="+mn-cs"/>
                </a:rPr>
                <a:t>Defend and Unpack</a:t>
              </a:r>
            </a:p>
            <a:p>
              <a:pPr marL="0" marR="0" lvl="0" indent="0" algn="ctr" defTabSz="914400" eaLnBrk="1" fontAlgn="auto" latinLnBrk="0" hangingPunct="1">
                <a:lnSpc>
                  <a:spcPct val="12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mj-lt"/>
                  <a:ea typeface="+mn-ea"/>
                  <a:cs typeface="+mn-cs"/>
                </a:rPr>
                <a:t>Defend your perspective and explain your thought process.</a:t>
              </a:r>
            </a:p>
          </p:txBody>
        </p:sp>
        <p:sp>
          <p:nvSpPr>
            <p:cNvPr id="74" name="Rectangle 73">
              <a:extLst>
                <a:ext uri="{FF2B5EF4-FFF2-40B4-BE49-F238E27FC236}">
                  <a16:creationId xmlns:a16="http://schemas.microsoft.com/office/drawing/2014/main" id="{5AF62DE8-E3EB-EFDA-1633-FA4AF264C8F5}"/>
                </a:ext>
              </a:extLst>
            </p:cNvPr>
            <p:cNvSpPr/>
            <p:nvPr/>
          </p:nvSpPr>
          <p:spPr>
            <a:xfrm>
              <a:off x="307765" y="1994023"/>
              <a:ext cx="2674637" cy="1612678"/>
            </a:xfrm>
            <a:prstGeom prst="rect">
              <a:avLst/>
            </a:prstGeom>
            <a:noFill/>
            <a:ln w="12700" cap="flat" cmpd="sng" algn="ctr">
              <a:solidFill>
                <a:srgbClr val="1177BA"/>
              </a:solidFill>
              <a:prstDash val="solid"/>
              <a:miter lim="800000"/>
            </a:ln>
            <a:effectLst/>
          </p:spPr>
          <p:txBody>
            <a:bodyPr lIns="72000" tIns="72000" rIns="72000" bIns="72000" rtlCol="0" anchor="t"/>
            <a:lstStyle/>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understand your perspective on ___ , but have you thought about  ___ ?</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I actually think this because  ___ . (Furthermore, finally).</a:t>
              </a:r>
            </a:p>
            <a:p>
              <a:pPr marL="180000" marR="0" lvl="0" indent="-180000" defTabSz="91440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a:ln>
                    <a:noFill/>
                  </a:ln>
                  <a:solidFill>
                    <a:srgbClr val="000000"/>
                  </a:solidFill>
                  <a:effectLst/>
                  <a:uLnTx/>
                  <a:uFillTx/>
                  <a:latin typeface="+mj-lt"/>
                  <a:ea typeface="+mn-ea"/>
                  <a:cs typeface="+mn-cs"/>
                </a:rPr>
                <a:t>Actually, [evidence] suggests that ___ .</a:t>
              </a:r>
              <a:endParaRPr kumimoji="0" lang="en-GB" sz="900" b="0" i="0" u="none" strike="noStrike" kern="0" cap="none" spc="0" normalizeH="0" baseline="0" noProof="0">
                <a:ln>
                  <a:noFill/>
                </a:ln>
                <a:solidFill>
                  <a:srgbClr val="000000"/>
                </a:solidFill>
                <a:effectLst/>
                <a:uLnTx/>
                <a:uFillTx/>
                <a:latin typeface="+mj-lt"/>
                <a:ea typeface="+mn-ea"/>
                <a:cs typeface="+mn-cs"/>
              </a:endParaRPr>
            </a:p>
          </p:txBody>
        </p:sp>
      </p:grpSp>
    </p:spTree>
    <p:extLst>
      <p:ext uri="{BB962C8B-B14F-4D97-AF65-F5344CB8AC3E}">
        <p14:creationId xmlns:p14="http://schemas.microsoft.com/office/powerpoint/2010/main" val="906674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E18D2A9-862E-4777-AFBF-06C5D45E0186}"/>
              </a:ext>
            </a:extLst>
          </p:cNvPr>
          <p:cNvGrpSpPr/>
          <p:nvPr userDrawn="1"/>
        </p:nvGrpSpPr>
        <p:grpSpPr>
          <a:xfrm>
            <a:off x="3945" y="2415555"/>
            <a:ext cx="10672935" cy="1093679"/>
            <a:chOff x="-1" y="399382"/>
            <a:chExt cx="9995583" cy="892108"/>
          </a:xfrm>
          <a:solidFill>
            <a:schemeClr val="tx2"/>
          </a:solidFill>
        </p:grpSpPr>
        <p:sp>
          <p:nvSpPr>
            <p:cNvPr id="17" name="Rectangle 2">
              <a:extLst>
                <a:ext uri="{FF2B5EF4-FFF2-40B4-BE49-F238E27FC236}">
                  <a16:creationId xmlns:a16="http://schemas.microsoft.com/office/drawing/2014/main" id="{249EC29B-ABFC-4AEE-9936-CD755CD1E63D}"/>
                </a:ext>
              </a:extLst>
            </p:cNvPr>
            <p:cNvSpPr/>
            <p:nvPr userDrawn="1"/>
          </p:nvSpPr>
          <p:spPr>
            <a:xfrm>
              <a:off x="-1" y="399382"/>
              <a:ext cx="918320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18" name="Rectangle 2">
              <a:extLst>
                <a:ext uri="{FF2B5EF4-FFF2-40B4-BE49-F238E27FC236}">
                  <a16:creationId xmlns:a16="http://schemas.microsoft.com/office/drawing/2014/main" id="{61585A3F-361D-4927-87D3-F0636DDEA95B}"/>
                </a:ext>
              </a:extLst>
            </p:cNvPr>
            <p:cNvSpPr/>
            <p:nvPr userDrawn="1"/>
          </p:nvSpPr>
          <p:spPr>
            <a:xfrm>
              <a:off x="9042663" y="399382"/>
              <a:ext cx="952919" cy="892108"/>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8" name="Text Placeholder 2">
            <a:extLst>
              <a:ext uri="{FF2B5EF4-FFF2-40B4-BE49-F238E27FC236}">
                <a16:creationId xmlns:a16="http://schemas.microsoft.com/office/drawing/2014/main" id="{3A5E1036-026E-41BD-8A87-C107EEBA4C12}"/>
              </a:ext>
            </a:extLst>
          </p:cNvPr>
          <p:cNvSpPr>
            <a:spLocks noGrp="1"/>
          </p:cNvSpPr>
          <p:nvPr>
            <p:ph type="body" sz="quarter" idx="18" hasCustomPrompt="1"/>
          </p:nvPr>
        </p:nvSpPr>
        <p:spPr>
          <a:xfrm>
            <a:off x="1786908" y="2530303"/>
            <a:ext cx="8671120" cy="861796"/>
          </a:xfrm>
        </p:spPr>
        <p:txBody>
          <a:bodyPr anchor="ctr">
            <a:noAutofit/>
          </a:bodyPr>
          <a:lstStyle>
            <a:lvl1pPr marL="0" indent="0">
              <a:lnSpc>
                <a:spcPts val="3200"/>
              </a:lnSpc>
              <a:spcBef>
                <a:spcPts val="0"/>
              </a:spcBef>
              <a:buNone/>
              <a:defRPr sz="2600" b="1" kern="100" spc="100" baseline="0">
                <a:solidFill>
                  <a:schemeClr val="tx1"/>
                </a:solidFill>
                <a:latin typeface="ABeeZee" panose="02000000000000000000" pitchFamily="50" charset="0"/>
              </a:defRPr>
            </a:lvl1pPr>
          </a:lstStyle>
          <a:p>
            <a:pPr lvl="0"/>
            <a:r>
              <a:rPr lang="en-US"/>
              <a:t>[Lesson Title Here]</a:t>
            </a:r>
          </a:p>
        </p:txBody>
      </p:sp>
      <p:sp>
        <p:nvSpPr>
          <p:cNvPr id="32" name="Text Placeholder 2">
            <a:extLst>
              <a:ext uri="{FF2B5EF4-FFF2-40B4-BE49-F238E27FC236}">
                <a16:creationId xmlns:a16="http://schemas.microsoft.com/office/drawing/2014/main" id="{E16DB896-71A3-4D20-80E0-585E5AA74512}"/>
              </a:ext>
            </a:extLst>
          </p:cNvPr>
          <p:cNvSpPr>
            <a:spLocks noGrp="1"/>
          </p:cNvSpPr>
          <p:nvPr>
            <p:ph type="body" sz="quarter" idx="19" hasCustomPrompt="1"/>
          </p:nvPr>
        </p:nvSpPr>
        <p:spPr>
          <a:xfrm>
            <a:off x="151363" y="2614975"/>
            <a:ext cx="1484612" cy="692454"/>
          </a:xfrm>
        </p:spPr>
        <p:txBody>
          <a:bodyPr anchor="b">
            <a:noAutofit/>
          </a:bodyPr>
          <a:lstStyle>
            <a:lvl1pPr marL="0" indent="0" algn="ctr">
              <a:lnSpc>
                <a:spcPts val="2400"/>
              </a:lnSpc>
              <a:spcBef>
                <a:spcPts val="0"/>
              </a:spcBef>
              <a:buNone/>
              <a:defRPr sz="1800" b="1" kern="100" spc="100" baseline="0">
                <a:solidFill>
                  <a:schemeClr val="tx1"/>
                </a:solidFill>
                <a:latin typeface="ABeeZee" panose="02000000000000000000" pitchFamily="50" charset="0"/>
              </a:defRPr>
            </a:lvl1pPr>
          </a:lstStyle>
          <a:p>
            <a:pPr lvl="0"/>
            <a:r>
              <a:rPr lang="en-US"/>
              <a:t>[x]</a:t>
            </a:r>
          </a:p>
        </p:txBody>
      </p:sp>
      <p:sp>
        <p:nvSpPr>
          <p:cNvPr id="34" name="Content Placeholder 2">
            <a:extLst>
              <a:ext uri="{FF2B5EF4-FFF2-40B4-BE49-F238E27FC236}">
                <a16:creationId xmlns:a16="http://schemas.microsoft.com/office/drawing/2014/main" id="{088490BD-C4BB-4E13-87A0-AC172668A686}"/>
              </a:ext>
            </a:extLst>
          </p:cNvPr>
          <p:cNvSpPr txBox="1">
            <a:spLocks/>
          </p:cNvSpPr>
          <p:nvPr userDrawn="1"/>
        </p:nvSpPr>
        <p:spPr bwMode="auto">
          <a:xfrm>
            <a:off x="136122" y="2614975"/>
            <a:ext cx="1494773" cy="37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57175" indent="-257175" algn="l" rtl="0" eaLnBrk="1" fontAlgn="base" hangingPunct="1">
              <a:spcBef>
                <a:spcPct val="20000"/>
              </a:spcBef>
              <a:spcAft>
                <a:spcPct val="0"/>
              </a:spcAft>
              <a:buFont typeface="Wingdings" panose="05000000000000000000" pitchFamily="2" charset="2"/>
              <a:buChar char="§"/>
              <a:defRPr sz="1800" kern="1200">
                <a:solidFill>
                  <a:srgbClr val="052264"/>
                </a:solidFill>
                <a:latin typeface="+mn-lt"/>
                <a:ea typeface="+mn-ea"/>
                <a:cs typeface="Arial" pitchFamily="34" charset="0"/>
              </a:defRPr>
            </a:lvl1pPr>
            <a:lvl2pPr marL="557213" indent="-214313"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rgbClr val="052264"/>
                </a:solidFill>
                <a:latin typeface="+mn-lt"/>
                <a:ea typeface="+mn-ea"/>
                <a:cs typeface="Arial" pitchFamily="34" charset="0"/>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rgbClr val="052264"/>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ts val="2400"/>
              </a:lnSpc>
              <a:spcBef>
                <a:spcPts val="0"/>
              </a:spcBef>
              <a:buNone/>
            </a:pPr>
            <a:r>
              <a:rPr lang="en-US" sz="1800" b="1" spc="100" baseline="0">
                <a:solidFill>
                  <a:schemeClr val="tx1"/>
                </a:solidFill>
                <a:latin typeface="ABeeZee" panose="02000000000000000000" pitchFamily="50" charset="0"/>
                <a:cs typeface="Arial"/>
              </a:rPr>
              <a:t>Lesson</a:t>
            </a:r>
            <a:endParaRPr lang="en-GB" sz="1800" b="1" spc="100" baseline="0">
              <a:solidFill>
                <a:schemeClr val="tx1"/>
              </a:solidFill>
              <a:latin typeface="ABeeZee" panose="02000000000000000000" pitchFamily="50" charset="0"/>
            </a:endParaRPr>
          </a:p>
        </p:txBody>
      </p:sp>
      <p:grpSp>
        <p:nvGrpSpPr>
          <p:cNvPr id="19" name="Group 18">
            <a:extLst>
              <a:ext uri="{FF2B5EF4-FFF2-40B4-BE49-F238E27FC236}">
                <a16:creationId xmlns:a16="http://schemas.microsoft.com/office/drawing/2014/main" id="{184DEEE4-B4EA-49B0-B7AA-5659CF270AC7}"/>
              </a:ext>
            </a:extLst>
          </p:cNvPr>
          <p:cNvGrpSpPr/>
          <p:nvPr userDrawn="1"/>
        </p:nvGrpSpPr>
        <p:grpSpPr>
          <a:xfrm>
            <a:off x="1" y="765278"/>
            <a:ext cx="10665026" cy="1317878"/>
            <a:chOff x="-1" y="399383"/>
            <a:chExt cx="9983257" cy="756160"/>
          </a:xfrm>
          <a:solidFill>
            <a:schemeClr val="bg2"/>
          </a:solidFill>
        </p:grpSpPr>
        <p:sp>
          <p:nvSpPr>
            <p:cNvPr id="25" name="Rectangle 2">
              <a:extLst>
                <a:ext uri="{FF2B5EF4-FFF2-40B4-BE49-F238E27FC236}">
                  <a16:creationId xmlns:a16="http://schemas.microsoft.com/office/drawing/2014/main" id="{436CFD21-F845-4632-9F9A-2663A64A437A}"/>
                </a:ext>
              </a:extLst>
            </p:cNvPr>
            <p:cNvSpPr/>
            <p:nvPr userDrawn="1"/>
          </p:nvSpPr>
          <p:spPr>
            <a:xfrm>
              <a:off x="-1" y="399383"/>
              <a:ext cx="9182378"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836646"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sp>
          <p:nvSpPr>
            <p:cNvPr id="26" name="Rectangle 2">
              <a:extLst>
                <a:ext uri="{FF2B5EF4-FFF2-40B4-BE49-F238E27FC236}">
                  <a16:creationId xmlns:a16="http://schemas.microsoft.com/office/drawing/2014/main" id="{7A1C0682-FBE2-487F-8DFE-67EA7289DF15}"/>
                </a:ext>
              </a:extLst>
            </p:cNvPr>
            <p:cNvSpPr/>
            <p:nvPr userDrawn="1"/>
          </p:nvSpPr>
          <p:spPr>
            <a:xfrm>
              <a:off x="9030337" y="399383"/>
              <a:ext cx="952919" cy="756160"/>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392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5139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9308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80577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6807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646231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365538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365538" y="0"/>
                  </a:lnTo>
                  <a:lnTo>
                    <a:pt x="6901416" y="866547"/>
                  </a:lnTo>
                  <a:lnTo>
                    <a:pt x="0" y="86654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latin typeface="ABeeZee" panose="02000000000000000000" pitchFamily="50" charset="0"/>
              </a:endParaRPr>
            </a:p>
          </p:txBody>
        </p:sp>
      </p:grpSp>
      <p:sp>
        <p:nvSpPr>
          <p:cNvPr id="27" name="Text Placeholder 2">
            <a:extLst>
              <a:ext uri="{FF2B5EF4-FFF2-40B4-BE49-F238E27FC236}">
                <a16:creationId xmlns:a16="http://schemas.microsoft.com/office/drawing/2014/main" id="{142958A1-5805-481A-9DB7-9D5D0D62C33E}"/>
              </a:ext>
            </a:extLst>
          </p:cNvPr>
          <p:cNvSpPr>
            <a:spLocks noGrp="1"/>
          </p:cNvSpPr>
          <p:nvPr>
            <p:ph type="body" sz="quarter" idx="17" hasCustomPrompt="1"/>
          </p:nvPr>
        </p:nvSpPr>
        <p:spPr>
          <a:xfrm>
            <a:off x="1786908" y="840092"/>
            <a:ext cx="8671120" cy="1189971"/>
          </a:xfrm>
        </p:spPr>
        <p:txBody>
          <a:bodyPr anchor="ctr">
            <a:noAutofit/>
          </a:bodyPr>
          <a:lstStyle>
            <a:lvl1pPr marL="0" indent="0">
              <a:lnSpc>
                <a:spcPct val="100000"/>
              </a:lnSpc>
              <a:buNone/>
              <a:defRPr sz="3200" b="1" kern="100" spc="100" baseline="0">
                <a:solidFill>
                  <a:schemeClr val="bg1"/>
                </a:solidFill>
                <a:latin typeface="ABeeZee" panose="02000000000000000000" pitchFamily="50" charset="0"/>
              </a:defRPr>
            </a:lvl1pPr>
          </a:lstStyle>
          <a:p>
            <a:pPr lvl="0"/>
            <a:r>
              <a:rPr lang="en-US"/>
              <a:t>[Unit Title Here]</a:t>
            </a:r>
          </a:p>
        </p:txBody>
      </p:sp>
      <p:sp>
        <p:nvSpPr>
          <p:cNvPr id="33" name="Text Placeholder 2">
            <a:extLst>
              <a:ext uri="{FF2B5EF4-FFF2-40B4-BE49-F238E27FC236}">
                <a16:creationId xmlns:a16="http://schemas.microsoft.com/office/drawing/2014/main" id="{7E565EB4-6E0E-48A9-9485-1D79172CDEA5}"/>
              </a:ext>
            </a:extLst>
          </p:cNvPr>
          <p:cNvSpPr>
            <a:spLocks noGrp="1"/>
          </p:cNvSpPr>
          <p:nvPr>
            <p:ph type="body" sz="quarter" idx="20" hasCustomPrompt="1"/>
          </p:nvPr>
        </p:nvSpPr>
        <p:spPr>
          <a:xfrm>
            <a:off x="141203" y="1089811"/>
            <a:ext cx="1484612" cy="690533"/>
          </a:xfrm>
        </p:spPr>
        <p:txBody>
          <a:bodyPr anchor="ctr">
            <a:noAutofit/>
          </a:bodyPr>
          <a:lstStyle>
            <a:lvl1pPr marL="0" indent="0" algn="ctr">
              <a:lnSpc>
                <a:spcPct val="100000"/>
              </a:lnSpc>
              <a:spcBef>
                <a:spcPts val="0"/>
              </a:spcBef>
              <a:buNone/>
              <a:defRPr sz="2800" b="1" kern="100" spc="100" baseline="0">
                <a:solidFill>
                  <a:schemeClr val="bg1"/>
                </a:solidFill>
                <a:latin typeface="ABeeZee" panose="02000000000000000000" pitchFamily="50" charset="0"/>
              </a:defRPr>
            </a:lvl1pPr>
          </a:lstStyle>
          <a:p>
            <a:pPr lvl="0"/>
            <a:r>
              <a:rPr lang="en-US"/>
              <a:t>7.XX</a:t>
            </a:r>
          </a:p>
        </p:txBody>
      </p:sp>
      <p:sp>
        <p:nvSpPr>
          <p:cNvPr id="36" name="Rectangle 2">
            <a:extLst>
              <a:ext uri="{FF2B5EF4-FFF2-40B4-BE49-F238E27FC236}">
                <a16:creationId xmlns:a16="http://schemas.microsoft.com/office/drawing/2014/main" id="{AB550FF5-6BDD-4350-98C0-DF475344F66D}"/>
              </a:ext>
            </a:extLst>
          </p:cNvPr>
          <p:cNvSpPr/>
          <p:nvPr userDrawn="1"/>
        </p:nvSpPr>
        <p:spPr>
          <a:xfrm rot="10800000" flipV="1">
            <a:off x="8682182" y="5305298"/>
            <a:ext cx="3509818" cy="93860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mj-lt"/>
            </a:endParaRPr>
          </a:p>
        </p:txBody>
      </p:sp>
      <p:pic>
        <p:nvPicPr>
          <p:cNvPr id="2" name="Picture 1" descr="A picture containing text&#10;&#10;Description automatically generated">
            <a:extLst>
              <a:ext uri="{FF2B5EF4-FFF2-40B4-BE49-F238E27FC236}">
                <a16:creationId xmlns:a16="http://schemas.microsoft.com/office/drawing/2014/main" id="{018841A7-AA5A-97B1-9E62-B9B554B746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0130" y="5456485"/>
            <a:ext cx="2494001" cy="636237"/>
          </a:xfrm>
          <a:prstGeom prst="rect">
            <a:avLst/>
          </a:prstGeom>
        </p:spPr>
      </p:pic>
    </p:spTree>
    <p:extLst>
      <p:ext uri="{BB962C8B-B14F-4D97-AF65-F5344CB8AC3E}">
        <p14:creationId xmlns:p14="http://schemas.microsoft.com/office/powerpoint/2010/main" val="24992300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reak (2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229826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8FC0222D-143A-FD15-4994-BFA0BDF4777A}"/>
              </a:ext>
            </a:extLst>
          </p:cNvPr>
          <p:cNvSpPr>
            <a:spLocks noGrp="1"/>
          </p:cNvSpPr>
          <p:nvPr>
            <p:ph type="body" sz="quarter" idx="12" hasCustomPrompt="1"/>
          </p:nvPr>
        </p:nvSpPr>
        <p:spPr>
          <a:xfrm>
            <a:off x="610993" y="170916"/>
            <a:ext cx="1613636" cy="212734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Text Placeholder 7">
            <a:extLst>
              <a:ext uri="{FF2B5EF4-FFF2-40B4-BE49-F238E27FC236}">
                <a16:creationId xmlns:a16="http://schemas.microsoft.com/office/drawing/2014/main" id="{F58ED59F-DEDE-AEDB-B53D-8C60F02E2E15}"/>
              </a:ext>
            </a:extLst>
          </p:cNvPr>
          <p:cNvSpPr>
            <a:spLocks noGrp="1"/>
          </p:cNvSpPr>
          <p:nvPr>
            <p:ph type="body" sz="quarter" idx="13" hasCustomPrompt="1"/>
          </p:nvPr>
        </p:nvSpPr>
        <p:spPr>
          <a:xfrm>
            <a:off x="610993" y="2949220"/>
            <a:ext cx="1613635" cy="300469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9" name="Rectangle 8">
            <a:extLst>
              <a:ext uri="{FF2B5EF4-FFF2-40B4-BE49-F238E27FC236}">
                <a16:creationId xmlns:a16="http://schemas.microsoft.com/office/drawing/2014/main" id="{7AEE6681-BBDB-8985-B5ED-D06DA421C719}"/>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3" name="Rectangle 2">
            <a:extLst>
              <a:ext uri="{FF2B5EF4-FFF2-40B4-BE49-F238E27FC236}">
                <a16:creationId xmlns:a16="http://schemas.microsoft.com/office/drawing/2014/main" id="{61083666-CCB6-B6CA-0D86-084972A5E885}"/>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6A3E7CDD-5A9B-D801-3F9E-3EBE65A4114F}"/>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DB8650AB-ABD4-BD7C-0E39-F18DEFFDAEC0}"/>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22D66157-401B-F9E1-91F3-626727304E60}"/>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16B70B93-8F5F-BBDF-B7F0-6467C1BC8F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Tree>
    <p:extLst>
      <p:ext uri="{BB962C8B-B14F-4D97-AF65-F5344CB8AC3E}">
        <p14:creationId xmlns:p14="http://schemas.microsoft.com/office/powerpoint/2010/main" val="2770487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 (Step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05015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EC1D10-8E88-0226-DCC1-AF574E06D893}"/>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Subtitle 8">
            <a:extLst>
              <a:ext uri="{FF2B5EF4-FFF2-40B4-BE49-F238E27FC236}">
                <a16:creationId xmlns:a16="http://schemas.microsoft.com/office/drawing/2014/main" id="{4D33AD25-C4DC-3D71-069F-C51D5FC82C2E}"/>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7CBF8D8-EE20-2955-37C3-38C9F1086611}"/>
              </a:ext>
            </a:extLst>
          </p:cNvPr>
          <p:cNvGrpSpPr/>
          <p:nvPr userDrawn="1"/>
        </p:nvGrpSpPr>
        <p:grpSpPr>
          <a:xfrm>
            <a:off x="-645035" y="6156000"/>
            <a:ext cx="1419000" cy="1343042"/>
            <a:chOff x="-2681662" y="4062078"/>
            <a:chExt cx="2019221" cy="1911133"/>
          </a:xfrm>
        </p:grpSpPr>
        <p:sp>
          <p:nvSpPr>
            <p:cNvPr id="12" name="Arc 11">
              <a:extLst>
                <a:ext uri="{FF2B5EF4-FFF2-40B4-BE49-F238E27FC236}">
                  <a16:creationId xmlns:a16="http://schemas.microsoft.com/office/drawing/2014/main" id="{A3159750-A984-1D7A-83CF-E0A51B179BEE}"/>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3" name="Picture 12">
              <a:extLst>
                <a:ext uri="{FF2B5EF4-FFF2-40B4-BE49-F238E27FC236}">
                  <a16:creationId xmlns:a16="http://schemas.microsoft.com/office/drawing/2014/main" id="{D85CE4C6-0E9A-E713-4A5D-38FFF0071A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9" name="Text Placeholder 7">
            <a:extLst>
              <a:ext uri="{FF2B5EF4-FFF2-40B4-BE49-F238E27FC236}">
                <a16:creationId xmlns:a16="http://schemas.microsoft.com/office/drawing/2014/main" id="{A1EB6872-ED7D-71D8-A6D0-5BB97BADFAE5}"/>
              </a:ext>
            </a:extLst>
          </p:cNvPr>
          <p:cNvSpPr>
            <a:spLocks noGrp="1"/>
          </p:cNvSpPr>
          <p:nvPr>
            <p:ph type="body" sz="quarter" idx="12" hasCustomPrompt="1"/>
          </p:nvPr>
        </p:nvSpPr>
        <p:spPr>
          <a:xfrm>
            <a:off x="610993" y="170917"/>
            <a:ext cx="1613636" cy="28792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2" name="Text Placeholder 7">
            <a:extLst>
              <a:ext uri="{FF2B5EF4-FFF2-40B4-BE49-F238E27FC236}">
                <a16:creationId xmlns:a16="http://schemas.microsoft.com/office/drawing/2014/main" id="{96D85DCE-6E2E-1C72-DDA4-25DAD5E06C1C}"/>
              </a:ext>
            </a:extLst>
          </p:cNvPr>
          <p:cNvSpPr>
            <a:spLocks noGrp="1"/>
          </p:cNvSpPr>
          <p:nvPr>
            <p:ph type="body" sz="quarter" idx="13" hasCustomPrompt="1"/>
          </p:nvPr>
        </p:nvSpPr>
        <p:spPr>
          <a:xfrm>
            <a:off x="610993" y="3698247"/>
            <a:ext cx="1613635" cy="22556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Rectangle 23">
            <a:extLst>
              <a:ext uri="{FF2B5EF4-FFF2-40B4-BE49-F238E27FC236}">
                <a16:creationId xmlns:a16="http://schemas.microsoft.com/office/drawing/2014/main" id="{B743B65B-FF79-3CBE-CE73-5E03CECFF40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826826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800879"/>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363584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5" name="Text Placeholder 7">
            <a:extLst>
              <a:ext uri="{FF2B5EF4-FFF2-40B4-BE49-F238E27FC236}">
                <a16:creationId xmlns:a16="http://schemas.microsoft.com/office/drawing/2014/main" id="{48CB9A45-37BB-B970-9DD4-015480D0B48A}"/>
              </a:ext>
            </a:extLst>
          </p:cNvPr>
          <p:cNvSpPr>
            <a:spLocks noGrp="1"/>
          </p:cNvSpPr>
          <p:nvPr>
            <p:ph type="body" sz="quarter" idx="13" hasCustomPrompt="1"/>
          </p:nvPr>
        </p:nvSpPr>
        <p:spPr>
          <a:xfrm>
            <a:off x="610993" y="4447807"/>
            <a:ext cx="1613635" cy="150611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825958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reak (Step 2/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2298263"/>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80204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946357"/>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7" idx="0"/>
          </p:cNvCxnSpPr>
          <p:nvPr userDrawn="1"/>
        </p:nvCxnSpPr>
        <p:spPr>
          <a:xfrm>
            <a:off x="1417811" y="4450138"/>
            <a:ext cx="0" cy="855687"/>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AF72343-B911-5146-62EB-14C14C665F4C}"/>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CB0E345-D5D9-E4D1-4871-662F243C83AB}"/>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65E3ABB-9983-E344-124A-E3B63CC542E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0C18007-F91A-B941-DA99-CA38CF9C6049}"/>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0" name="Picture 9">
              <a:extLst>
                <a:ext uri="{FF2B5EF4-FFF2-40B4-BE49-F238E27FC236}">
                  <a16:creationId xmlns:a16="http://schemas.microsoft.com/office/drawing/2014/main" id="{33E1CF74-AD3D-6802-CBA9-BD9AE10808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22" name="Text Placeholder 7">
            <a:extLst>
              <a:ext uri="{FF2B5EF4-FFF2-40B4-BE49-F238E27FC236}">
                <a16:creationId xmlns:a16="http://schemas.microsoft.com/office/drawing/2014/main" id="{B609DC86-78AA-B072-AD92-626AB2112285}"/>
              </a:ext>
            </a:extLst>
          </p:cNvPr>
          <p:cNvSpPr>
            <a:spLocks noGrp="1"/>
          </p:cNvSpPr>
          <p:nvPr>
            <p:ph type="body" sz="quarter" idx="12" hasCustomPrompt="1"/>
          </p:nvPr>
        </p:nvSpPr>
        <p:spPr>
          <a:xfrm>
            <a:off x="610993" y="170916"/>
            <a:ext cx="1613636" cy="513018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6" name="Rectangle 25">
            <a:extLst>
              <a:ext uri="{FF2B5EF4-FFF2-40B4-BE49-F238E27FC236}">
                <a16:creationId xmlns:a16="http://schemas.microsoft.com/office/drawing/2014/main" id="{C2901234-0272-DAC0-2BD2-F727588645C2}"/>
              </a:ext>
            </a:extLst>
          </p:cNvPr>
          <p:cNvSpPr/>
          <p:nvPr userDrawn="1"/>
        </p:nvSpPr>
        <p:spPr>
          <a:xfrm>
            <a:off x="1231900" y="5992018"/>
            <a:ext cx="380997" cy="60294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9464525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eak (3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922318"/>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A3D011C-8F2B-54F8-0CB6-B045F8AC5D3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13136EBD-5C8E-570F-C8AE-3E50D2339ABC}"/>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FF665E4-A87E-1156-80EF-42B8A3F08714}"/>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0DA8222B-7BBF-D2FF-D972-D6332C81F7E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075FC6E8-ECC2-D436-ACBF-AFE046BCDC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1" name="Text Placeholder 7">
            <a:extLst>
              <a:ext uri="{FF2B5EF4-FFF2-40B4-BE49-F238E27FC236}">
                <a16:creationId xmlns:a16="http://schemas.microsoft.com/office/drawing/2014/main" id="{FC6F029C-ADAE-4DF4-0860-29D6905CA2EE}"/>
              </a:ext>
            </a:extLst>
          </p:cNvPr>
          <p:cNvSpPr>
            <a:spLocks noGrp="1"/>
          </p:cNvSpPr>
          <p:nvPr>
            <p:ph type="body" sz="quarter" idx="12" hasCustomPrompt="1"/>
          </p:nvPr>
        </p:nvSpPr>
        <p:spPr>
          <a:xfrm>
            <a:off x="610993" y="170917"/>
            <a:ext cx="1613636" cy="1758454"/>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2" name="Text Placeholder 7">
            <a:extLst>
              <a:ext uri="{FF2B5EF4-FFF2-40B4-BE49-F238E27FC236}">
                <a16:creationId xmlns:a16="http://schemas.microsoft.com/office/drawing/2014/main" id="{783BB371-FA1E-453D-8841-2FAC0B40F046}"/>
              </a:ext>
            </a:extLst>
          </p:cNvPr>
          <p:cNvSpPr>
            <a:spLocks noGrp="1"/>
          </p:cNvSpPr>
          <p:nvPr>
            <p:ph type="body" sz="quarter" idx="13" hasCustomPrompt="1"/>
          </p:nvPr>
        </p:nvSpPr>
        <p:spPr>
          <a:xfrm>
            <a:off x="610993" y="2575134"/>
            <a:ext cx="1613635" cy="337878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3" name="Rectangle 12">
            <a:extLst>
              <a:ext uri="{FF2B5EF4-FFF2-40B4-BE49-F238E27FC236}">
                <a16:creationId xmlns:a16="http://schemas.microsoft.com/office/drawing/2014/main" id="{0D848B29-BAAC-443D-1F78-4AA16DEABD4A}"/>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4495658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reak (Step 2/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3050153"/>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EEC1D10-8E88-0226-DCC1-AF574E06D893}"/>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10" name="Subtitle 8">
            <a:extLst>
              <a:ext uri="{FF2B5EF4-FFF2-40B4-BE49-F238E27FC236}">
                <a16:creationId xmlns:a16="http://schemas.microsoft.com/office/drawing/2014/main" id="{4D33AD25-C4DC-3D71-069F-C51D5FC82C2E}"/>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7CBF8D8-EE20-2955-37C3-38C9F1086611}"/>
              </a:ext>
            </a:extLst>
          </p:cNvPr>
          <p:cNvGrpSpPr/>
          <p:nvPr userDrawn="1"/>
        </p:nvGrpSpPr>
        <p:grpSpPr>
          <a:xfrm>
            <a:off x="-645035" y="6156000"/>
            <a:ext cx="1419000" cy="1343042"/>
            <a:chOff x="-2681662" y="4062078"/>
            <a:chExt cx="2019221" cy="1911133"/>
          </a:xfrm>
        </p:grpSpPr>
        <p:sp>
          <p:nvSpPr>
            <p:cNvPr id="12" name="Arc 11">
              <a:extLst>
                <a:ext uri="{FF2B5EF4-FFF2-40B4-BE49-F238E27FC236}">
                  <a16:creationId xmlns:a16="http://schemas.microsoft.com/office/drawing/2014/main" id="{A3159750-A984-1D7A-83CF-E0A51B179BEE}"/>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13" name="Picture 12">
              <a:extLst>
                <a:ext uri="{FF2B5EF4-FFF2-40B4-BE49-F238E27FC236}">
                  <a16:creationId xmlns:a16="http://schemas.microsoft.com/office/drawing/2014/main" id="{D85CE4C6-0E9A-E713-4A5D-38FFF0071A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19" name="Text Placeholder 7">
            <a:extLst>
              <a:ext uri="{FF2B5EF4-FFF2-40B4-BE49-F238E27FC236}">
                <a16:creationId xmlns:a16="http://schemas.microsoft.com/office/drawing/2014/main" id="{A1EB6872-ED7D-71D8-A6D0-5BB97BADFAE5}"/>
              </a:ext>
            </a:extLst>
          </p:cNvPr>
          <p:cNvSpPr>
            <a:spLocks noGrp="1"/>
          </p:cNvSpPr>
          <p:nvPr>
            <p:ph type="body" sz="quarter" idx="12" hasCustomPrompt="1"/>
          </p:nvPr>
        </p:nvSpPr>
        <p:spPr>
          <a:xfrm>
            <a:off x="610993" y="170917"/>
            <a:ext cx="1613636" cy="287923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2" name="Text Placeholder 7">
            <a:extLst>
              <a:ext uri="{FF2B5EF4-FFF2-40B4-BE49-F238E27FC236}">
                <a16:creationId xmlns:a16="http://schemas.microsoft.com/office/drawing/2014/main" id="{96D85DCE-6E2E-1C72-DDA4-25DAD5E06C1C}"/>
              </a:ext>
            </a:extLst>
          </p:cNvPr>
          <p:cNvSpPr>
            <a:spLocks noGrp="1"/>
          </p:cNvSpPr>
          <p:nvPr>
            <p:ph type="body" sz="quarter" idx="13" hasCustomPrompt="1"/>
          </p:nvPr>
        </p:nvSpPr>
        <p:spPr>
          <a:xfrm>
            <a:off x="610993" y="3698247"/>
            <a:ext cx="1613635" cy="22556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24" name="Rectangle 23">
            <a:extLst>
              <a:ext uri="{FF2B5EF4-FFF2-40B4-BE49-F238E27FC236}">
                <a16:creationId xmlns:a16="http://schemas.microsoft.com/office/drawing/2014/main" id="{B743B65B-FF79-3CBE-CE73-5E03CECFF40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7365874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4177990"/>
            <a:ext cx="9079107"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7"/>
            <a:ext cx="1613636" cy="4007072"/>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B83588BD-0B1B-FF0E-A26A-8F86E806ECEF}"/>
              </a:ext>
            </a:extLst>
          </p:cNvPr>
          <p:cNvSpPr>
            <a:spLocks noGrp="1"/>
          </p:cNvSpPr>
          <p:nvPr>
            <p:ph type="body" sz="quarter" idx="13" hasCustomPrompt="1"/>
          </p:nvPr>
        </p:nvSpPr>
        <p:spPr>
          <a:xfrm>
            <a:off x="610993" y="4823752"/>
            <a:ext cx="1613635" cy="113016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5315713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Break (Step 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92231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3050154"/>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417799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570412"/>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698248"/>
            <a:ext cx="0" cy="47974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853589A-9461-6A96-BD8D-4B373DCDD469}"/>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3759BA38-4589-8A2E-18E6-A989C8961767}"/>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BD7FAD75-6A26-8F06-4828-EA11C97367A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C5CE8E79-2596-6048-221B-5812AC3549F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8772031E-3810-B7F2-D5BC-34A1C1A929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C88D3ECA-C492-F743-A1A2-5A63E7956E9F}"/>
              </a:ext>
            </a:extLst>
          </p:cNvPr>
          <p:cNvSpPr>
            <a:spLocks noGrp="1"/>
          </p:cNvSpPr>
          <p:nvPr>
            <p:ph type="body" sz="quarter" idx="12" hasCustomPrompt="1"/>
          </p:nvPr>
        </p:nvSpPr>
        <p:spPr>
          <a:xfrm>
            <a:off x="610993" y="170916"/>
            <a:ext cx="1613636" cy="5134907"/>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FAB87D48-83CB-FF11-D071-5C8B14F99137}"/>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4130509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reak (4 ste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0" y="1696752"/>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651BE4-D222-8827-33AD-F7291F38B5F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7FBD371-FFF8-3BF0-DA3A-F81D5D3EBDDD}"/>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C5134896-73F1-F649-8ECE-A9125374CEF3}"/>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7E93E094-1FF4-58F3-A7C5-4CB9012233F7}"/>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B3B62A82-C2CC-C1B8-FBE3-2D7F6E0909B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7AAE195D-056F-1F02-A0D4-D4A7B252768C}"/>
              </a:ext>
            </a:extLst>
          </p:cNvPr>
          <p:cNvSpPr>
            <a:spLocks noGrp="1"/>
          </p:cNvSpPr>
          <p:nvPr>
            <p:ph type="body" sz="quarter" idx="12" hasCustomPrompt="1"/>
          </p:nvPr>
        </p:nvSpPr>
        <p:spPr>
          <a:xfrm>
            <a:off x="610993" y="170917"/>
            <a:ext cx="1613636" cy="1532886"/>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C0E5CF8-6AFC-201E-9FFA-5B0E0CDDE1A8}"/>
              </a:ext>
            </a:extLst>
          </p:cNvPr>
          <p:cNvSpPr>
            <a:spLocks noGrp="1"/>
          </p:cNvSpPr>
          <p:nvPr>
            <p:ph type="body" sz="quarter" idx="13" hasCustomPrompt="1"/>
          </p:nvPr>
        </p:nvSpPr>
        <p:spPr>
          <a:xfrm>
            <a:off x="610993" y="2344844"/>
            <a:ext cx="1613635" cy="3609075"/>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A3FC7FE8-1527-D73A-3DC0-328151E3F894}"/>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091901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eak (Step 2/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2599020"/>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1E95FEC-528C-5364-94F7-748DB21BE611}"/>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9196D0E1-9968-59A1-F5EC-2CEA249DA9D2}"/>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312AC225-1F78-72C5-EFA3-5F0443D95CC9}"/>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A375E477-DE55-1D15-AEE9-CB2CB6842F94}"/>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65905A5-FFBE-1B5F-F0E9-3BB62010A1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BEADB5CC-6F60-725F-4053-3589769F3E3B}"/>
              </a:ext>
            </a:extLst>
          </p:cNvPr>
          <p:cNvSpPr>
            <a:spLocks noGrp="1"/>
          </p:cNvSpPr>
          <p:nvPr>
            <p:ph type="body" sz="quarter" idx="12" hasCustomPrompt="1"/>
          </p:nvPr>
        </p:nvSpPr>
        <p:spPr>
          <a:xfrm>
            <a:off x="610993" y="170917"/>
            <a:ext cx="1613636" cy="242577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0995C07B-45C2-0870-4E14-385411392CA3}"/>
              </a:ext>
            </a:extLst>
          </p:cNvPr>
          <p:cNvSpPr>
            <a:spLocks noGrp="1"/>
          </p:cNvSpPr>
          <p:nvPr>
            <p:ph type="body" sz="quarter" idx="13" hasCustomPrompt="1"/>
          </p:nvPr>
        </p:nvSpPr>
        <p:spPr>
          <a:xfrm>
            <a:off x="610993" y="3244781"/>
            <a:ext cx="1613635" cy="2709138"/>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D0094586-27AA-AFD5-BFC6-1B9F21B755F5}"/>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7407216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eak (Step 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3501289"/>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104E71C-B2F8-74CB-BF95-865121400B78}"/>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5C6C1D79-5C77-FCA6-DB30-6774F9970FA4}"/>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D233083-907C-DF15-2668-EC6DB54EDD5C}"/>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8810C45A-E1D1-DC4B-7EC0-E17666AC72B5}"/>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7BA74B51-41D5-8A12-247C-5AAD8878BE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A203EC16-F0A8-9D26-8C01-942F5DDD0738}"/>
              </a:ext>
            </a:extLst>
          </p:cNvPr>
          <p:cNvSpPr>
            <a:spLocks noGrp="1"/>
          </p:cNvSpPr>
          <p:nvPr>
            <p:ph type="body" sz="quarter" idx="12" hasCustomPrompt="1"/>
          </p:nvPr>
        </p:nvSpPr>
        <p:spPr>
          <a:xfrm>
            <a:off x="610993" y="170916"/>
            <a:ext cx="1613636" cy="3330371"/>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C3916F1B-6FEB-B488-9E58-9C08F7D32068}"/>
              </a:ext>
            </a:extLst>
          </p:cNvPr>
          <p:cNvSpPr>
            <a:spLocks noGrp="1"/>
          </p:cNvSpPr>
          <p:nvPr>
            <p:ph type="body" sz="quarter" idx="13" hasCustomPrompt="1"/>
          </p:nvPr>
        </p:nvSpPr>
        <p:spPr>
          <a:xfrm>
            <a:off x="610993" y="4147050"/>
            <a:ext cx="1613635" cy="180686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7B8E5827-6F52-91E7-2A13-CE0260D3A87F}"/>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26682242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reak (Step 4/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EE65F2-5E2B-9B0E-8307-CD50B6EAC34F}"/>
              </a:ext>
            </a:extLst>
          </p:cNvPr>
          <p:cNvSpPr/>
          <p:nvPr userDrawn="1"/>
        </p:nvSpPr>
        <p:spPr>
          <a:xfrm>
            <a:off x="610993" y="1696751"/>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1</a:t>
            </a:r>
          </a:p>
        </p:txBody>
      </p:sp>
      <p:sp>
        <p:nvSpPr>
          <p:cNvPr id="14" name="Text Placeholder 2">
            <a:extLst>
              <a:ext uri="{FF2B5EF4-FFF2-40B4-BE49-F238E27FC236}">
                <a16:creationId xmlns:a16="http://schemas.microsoft.com/office/drawing/2014/main" id="{DE6A54CC-B33D-7AB8-33CC-44AAA514F634}"/>
              </a:ext>
            </a:extLst>
          </p:cNvPr>
          <p:cNvSpPr>
            <a:spLocks noGrp="1"/>
          </p:cNvSpPr>
          <p:nvPr>
            <p:ph type="body" sz="quarter" idx="11" hasCustomPrompt="1"/>
          </p:nvPr>
        </p:nvSpPr>
        <p:spPr>
          <a:xfrm>
            <a:off x="2501905" y="4403557"/>
            <a:ext cx="9079102" cy="648094"/>
          </a:xfrm>
        </p:spPr>
        <p:txBody>
          <a:bodyPr anchor="ctr">
            <a:noAutofit/>
          </a:bodyPr>
          <a:lstStyle>
            <a:lvl1pPr marL="0" indent="0">
              <a:lnSpc>
                <a:spcPts val="2600"/>
              </a:lnSpc>
              <a:spcBef>
                <a:spcPts val="0"/>
              </a:spcBef>
              <a:buNone/>
              <a:defRPr sz="2000" b="1" kern="100" spc="0" baseline="0">
                <a:solidFill>
                  <a:schemeClr val="tx1"/>
                </a:solidFill>
                <a:latin typeface="ABeeZee" panose="02000000000000000000" pitchFamily="50" charset="0"/>
              </a:defRPr>
            </a:lvl1pPr>
          </a:lstStyle>
          <a:p>
            <a:pPr lvl="0"/>
            <a:r>
              <a:rPr lang="en-US"/>
              <a:t>Title of step</a:t>
            </a:r>
          </a:p>
        </p:txBody>
      </p:sp>
      <p:sp>
        <p:nvSpPr>
          <p:cNvPr id="15" name="Rectangle 14">
            <a:extLst>
              <a:ext uri="{FF2B5EF4-FFF2-40B4-BE49-F238E27FC236}">
                <a16:creationId xmlns:a16="http://schemas.microsoft.com/office/drawing/2014/main" id="{103DDBAB-8D77-F362-E94C-B09C5D11127F}"/>
              </a:ext>
            </a:extLst>
          </p:cNvPr>
          <p:cNvSpPr/>
          <p:nvPr userDrawn="1"/>
        </p:nvSpPr>
        <p:spPr>
          <a:xfrm>
            <a:off x="610993" y="2599020"/>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2</a:t>
            </a:r>
          </a:p>
        </p:txBody>
      </p:sp>
      <p:sp>
        <p:nvSpPr>
          <p:cNvPr id="16" name="Rectangle 15">
            <a:extLst>
              <a:ext uri="{FF2B5EF4-FFF2-40B4-BE49-F238E27FC236}">
                <a16:creationId xmlns:a16="http://schemas.microsoft.com/office/drawing/2014/main" id="{36901A6D-D0D1-496C-E64A-6FD9E2F59A31}"/>
              </a:ext>
            </a:extLst>
          </p:cNvPr>
          <p:cNvSpPr/>
          <p:nvPr userDrawn="1"/>
        </p:nvSpPr>
        <p:spPr>
          <a:xfrm>
            <a:off x="610993" y="3501289"/>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3</a:t>
            </a:r>
          </a:p>
        </p:txBody>
      </p:sp>
      <p:sp>
        <p:nvSpPr>
          <p:cNvPr id="17" name="Rectangle 16">
            <a:extLst>
              <a:ext uri="{FF2B5EF4-FFF2-40B4-BE49-F238E27FC236}">
                <a16:creationId xmlns:a16="http://schemas.microsoft.com/office/drawing/2014/main" id="{B82D5139-4503-EF5C-3467-EB7FF66A9B5E}"/>
              </a:ext>
            </a:extLst>
          </p:cNvPr>
          <p:cNvSpPr/>
          <p:nvPr userDrawn="1"/>
        </p:nvSpPr>
        <p:spPr>
          <a:xfrm>
            <a:off x="610993" y="5305825"/>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sp>
        <p:nvSpPr>
          <p:cNvPr id="18" name="Rectangle 17">
            <a:extLst>
              <a:ext uri="{FF2B5EF4-FFF2-40B4-BE49-F238E27FC236}">
                <a16:creationId xmlns:a16="http://schemas.microsoft.com/office/drawing/2014/main" id="{642467C0-7FEF-D681-D8A6-F52B6E27A6A7}"/>
              </a:ext>
            </a:extLst>
          </p:cNvPr>
          <p:cNvSpPr/>
          <p:nvPr userDrawn="1"/>
        </p:nvSpPr>
        <p:spPr>
          <a:xfrm>
            <a:off x="610993" y="794482"/>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Review</a:t>
            </a:r>
          </a:p>
        </p:txBody>
      </p:sp>
      <p:cxnSp>
        <p:nvCxnSpPr>
          <p:cNvPr id="4" name="Straight Arrow Connector 3">
            <a:extLst>
              <a:ext uri="{FF2B5EF4-FFF2-40B4-BE49-F238E27FC236}">
                <a16:creationId xmlns:a16="http://schemas.microsoft.com/office/drawing/2014/main" id="{5E855E7D-E339-2AAB-BBD6-56097712F25F}"/>
              </a:ext>
            </a:extLst>
          </p:cNvPr>
          <p:cNvCxnSpPr>
            <a:stCxn id="18" idx="2"/>
            <a:endCxn id="2" idx="0"/>
          </p:cNvCxnSpPr>
          <p:nvPr userDrawn="1"/>
        </p:nvCxnSpPr>
        <p:spPr>
          <a:xfrm>
            <a:off x="1417811" y="1442576"/>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515E11A-641F-2C40-51A2-F6A6D6DB8843}"/>
              </a:ext>
            </a:extLst>
          </p:cNvPr>
          <p:cNvCxnSpPr>
            <a:cxnSpLocks/>
            <a:stCxn id="2" idx="2"/>
            <a:endCxn id="15" idx="0"/>
          </p:cNvCxnSpPr>
          <p:nvPr userDrawn="1"/>
        </p:nvCxnSpPr>
        <p:spPr>
          <a:xfrm>
            <a:off x="1417811" y="2344845"/>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667CD6-BD6F-B0F4-AE94-FB0FFA658A63}"/>
              </a:ext>
            </a:extLst>
          </p:cNvPr>
          <p:cNvCxnSpPr>
            <a:cxnSpLocks/>
            <a:stCxn id="15" idx="2"/>
            <a:endCxn id="16" idx="0"/>
          </p:cNvCxnSpPr>
          <p:nvPr userDrawn="1"/>
        </p:nvCxnSpPr>
        <p:spPr>
          <a:xfrm>
            <a:off x="1417811" y="3247114"/>
            <a:ext cx="0"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C02FAC3-776B-A971-A2A6-62A1D5869FA7}"/>
              </a:ext>
            </a:extLst>
          </p:cNvPr>
          <p:cNvCxnSpPr>
            <a:cxnSpLocks/>
            <a:endCxn id="17" idx="0"/>
          </p:cNvCxnSpPr>
          <p:nvPr userDrawn="1"/>
        </p:nvCxnSpPr>
        <p:spPr>
          <a:xfrm>
            <a:off x="1417811" y="4688124"/>
            <a:ext cx="0" cy="617701"/>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AE345F-CA29-68F4-7AC2-2B605F5CE258}"/>
              </a:ext>
            </a:extLst>
          </p:cNvPr>
          <p:cNvCxnSpPr>
            <a:cxnSpLocks/>
          </p:cNvCxnSpPr>
          <p:nvPr userDrawn="1"/>
        </p:nvCxnSpPr>
        <p:spPr>
          <a:xfrm>
            <a:off x="1417811" y="5992019"/>
            <a:ext cx="0" cy="885208"/>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AF33FF2-7F0A-CB7B-E38E-A27A494E9409}"/>
              </a:ext>
            </a:extLst>
          </p:cNvPr>
          <p:cNvCxnSpPr>
            <a:cxnSpLocks/>
          </p:cNvCxnSpPr>
          <p:nvPr userDrawn="1"/>
        </p:nvCxnSpPr>
        <p:spPr>
          <a:xfrm>
            <a:off x="1438622" y="101600"/>
            <a:ext cx="0" cy="812800"/>
          </a:xfrm>
          <a:prstGeom prst="straightConnector1">
            <a:avLst/>
          </a:prstGeom>
          <a:ln w="381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DC830C0-417C-18A9-6206-E8F5645E25E0}"/>
              </a:ext>
            </a:extLst>
          </p:cNvPr>
          <p:cNvSpPr/>
          <p:nvPr userDrawn="1"/>
        </p:nvSpPr>
        <p:spPr>
          <a:xfrm>
            <a:off x="610992" y="4403558"/>
            <a:ext cx="1613635" cy="6480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ln>
                  <a:solidFill>
                    <a:schemeClr val="bg1"/>
                  </a:solidFill>
                </a:ln>
                <a:latin typeface="ABeeZee" panose="02000000000000000000" pitchFamily="50" charset="0"/>
              </a:rPr>
              <a:t>Step 4</a:t>
            </a:r>
          </a:p>
        </p:txBody>
      </p:sp>
      <p:cxnSp>
        <p:nvCxnSpPr>
          <p:cNvPr id="22" name="Straight Arrow Connector 21">
            <a:extLst>
              <a:ext uri="{FF2B5EF4-FFF2-40B4-BE49-F238E27FC236}">
                <a16:creationId xmlns:a16="http://schemas.microsoft.com/office/drawing/2014/main" id="{8CA670CD-CD34-3C4D-F061-9AF2E0CC273A}"/>
              </a:ext>
            </a:extLst>
          </p:cNvPr>
          <p:cNvCxnSpPr>
            <a:cxnSpLocks/>
            <a:stCxn id="16" idx="2"/>
            <a:endCxn id="19" idx="0"/>
          </p:cNvCxnSpPr>
          <p:nvPr userDrawn="1"/>
        </p:nvCxnSpPr>
        <p:spPr>
          <a:xfrm flipH="1">
            <a:off x="1417810" y="4149383"/>
            <a:ext cx="1" cy="25417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82E4809-91EC-5D1B-8C3E-DEEBEC028044}"/>
              </a:ext>
            </a:extLst>
          </p:cNvPr>
          <p:cNvSpPr/>
          <p:nvPr userDrawn="1"/>
        </p:nvSpPr>
        <p:spPr>
          <a:xfrm>
            <a:off x="0" y="6599682"/>
            <a:ext cx="12192000" cy="2583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
        <p:nvSpPr>
          <p:cNvPr id="5" name="Subtitle 8">
            <a:extLst>
              <a:ext uri="{FF2B5EF4-FFF2-40B4-BE49-F238E27FC236}">
                <a16:creationId xmlns:a16="http://schemas.microsoft.com/office/drawing/2014/main" id="{8E78C5C4-2C27-2CF8-3AC7-2559E4AA4709}"/>
              </a:ext>
            </a:extLst>
          </p:cNvPr>
          <p:cNvSpPr txBox="1">
            <a:spLocks/>
          </p:cNvSpPr>
          <p:nvPr userDrawn="1"/>
        </p:nvSpPr>
        <p:spPr>
          <a:xfrm>
            <a:off x="4854768" y="6599683"/>
            <a:ext cx="7337232" cy="258318"/>
          </a:xfrm>
          <a:prstGeom prst="rect">
            <a:avLst/>
          </a:prstGeom>
        </p:spPr>
        <p:txBody>
          <a:bodyPr vert="horz" lIns="91440" tIns="45720" rIns="91440" bIns="45720" rtlCol="0">
            <a:noAutofit/>
          </a:bodyPr>
          <a:lstStyle/>
          <a:p>
            <a:pPr algn="r">
              <a:lnSpc>
                <a:spcPct val="120000"/>
              </a:lnSpc>
              <a:spcAft>
                <a:spcPts val="1200"/>
              </a:spcAft>
            </a:pPr>
            <a:fld id="{4ED6C2F0-FBD1-426F-9B4C-B8329A4C5625}" type="slidenum">
              <a:rPr lang="en-US" sz="900" b="1" kern="1200" smtClean="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pPr algn="r">
                <a:lnSpc>
                  <a:spcPct val="120000"/>
                </a:lnSpc>
                <a:spcAft>
                  <a:spcPts val="1200"/>
                </a:spcAft>
              </a:pPr>
              <a:t>‹Nº›</a:t>
            </a:fld>
            <a:r>
              <a:rPr lang="en-US" sz="900" b="1" kern="1200">
                <a:solidFill>
                  <a:schemeClr val="bg1"/>
                </a:solidFill>
                <a:effectLst/>
                <a:latin typeface="ABeeZee" panose="02000000000000000000" pitchFamily="50" charset="0"/>
                <a:ea typeface="Calibri" panose="020F0502020204030204" pitchFamily="34" charset="0"/>
                <a:cs typeface="Times New Roman" panose="02020603050405020304" pitchFamily="18" charset="0"/>
              </a:rPr>
              <a:t> </a:t>
            </a:r>
            <a:endParaRPr lang="en-GB" sz="1050">
              <a:solidFill>
                <a:schemeClr val="bg1"/>
              </a:solidFill>
              <a:effectLst/>
              <a:latin typeface="ABeeZee" panose="02000000000000000000" pitchFamily="50"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052B9DE2-7C78-204C-0EFE-B818C2E9928A}"/>
              </a:ext>
            </a:extLst>
          </p:cNvPr>
          <p:cNvGrpSpPr/>
          <p:nvPr userDrawn="1"/>
        </p:nvGrpSpPr>
        <p:grpSpPr>
          <a:xfrm>
            <a:off x="-645035" y="6156000"/>
            <a:ext cx="1419000" cy="1343042"/>
            <a:chOff x="-2681662" y="4062078"/>
            <a:chExt cx="2019221" cy="1911133"/>
          </a:xfrm>
        </p:grpSpPr>
        <p:sp>
          <p:nvSpPr>
            <p:cNvPr id="7" name="Arc 6">
              <a:extLst>
                <a:ext uri="{FF2B5EF4-FFF2-40B4-BE49-F238E27FC236}">
                  <a16:creationId xmlns:a16="http://schemas.microsoft.com/office/drawing/2014/main" id="{178CE7BC-B4DE-415D-D83D-5B01956AC666}"/>
                </a:ext>
              </a:extLst>
            </p:cNvPr>
            <p:cNvSpPr/>
            <p:nvPr userDrawn="1"/>
          </p:nvSpPr>
          <p:spPr>
            <a:xfrm>
              <a:off x="-2681662" y="4062078"/>
              <a:ext cx="2019221" cy="1911133"/>
            </a:xfrm>
            <a:prstGeom prst="arc">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ABeeZee" panose="02000000000000000000" pitchFamily="50" charset="0"/>
              </a:endParaRPr>
            </a:p>
          </p:txBody>
        </p:sp>
        <p:pic>
          <p:nvPicPr>
            <p:cNvPr id="8" name="Picture 7">
              <a:extLst>
                <a:ext uri="{FF2B5EF4-FFF2-40B4-BE49-F238E27FC236}">
                  <a16:creationId xmlns:a16="http://schemas.microsoft.com/office/drawing/2014/main" id="{99D6D945-F4F0-6FE3-B038-013F2D6533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626260" y="4352551"/>
              <a:ext cx="731915" cy="588653"/>
            </a:xfrm>
            <a:prstGeom prst="rect">
              <a:avLst/>
            </a:prstGeom>
          </p:spPr>
        </p:pic>
      </p:grpSp>
      <p:sp>
        <p:nvSpPr>
          <p:cNvPr id="9" name="Text Placeholder 7">
            <a:extLst>
              <a:ext uri="{FF2B5EF4-FFF2-40B4-BE49-F238E27FC236}">
                <a16:creationId xmlns:a16="http://schemas.microsoft.com/office/drawing/2014/main" id="{8234AE9B-B69B-8417-F0B9-CD142EF36475}"/>
              </a:ext>
            </a:extLst>
          </p:cNvPr>
          <p:cNvSpPr>
            <a:spLocks noGrp="1"/>
          </p:cNvSpPr>
          <p:nvPr>
            <p:ph type="body" sz="quarter" idx="12" hasCustomPrompt="1"/>
          </p:nvPr>
        </p:nvSpPr>
        <p:spPr>
          <a:xfrm>
            <a:off x="610993" y="170916"/>
            <a:ext cx="1613636" cy="4232639"/>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0" name="Text Placeholder 7">
            <a:extLst>
              <a:ext uri="{FF2B5EF4-FFF2-40B4-BE49-F238E27FC236}">
                <a16:creationId xmlns:a16="http://schemas.microsoft.com/office/drawing/2014/main" id="{DF98A2E2-A424-72D6-FF60-80FA77A5B6FA}"/>
              </a:ext>
            </a:extLst>
          </p:cNvPr>
          <p:cNvSpPr>
            <a:spLocks noGrp="1"/>
          </p:cNvSpPr>
          <p:nvPr>
            <p:ph type="body" sz="quarter" idx="13" hasCustomPrompt="1"/>
          </p:nvPr>
        </p:nvSpPr>
        <p:spPr>
          <a:xfrm>
            <a:off x="610993" y="5049319"/>
            <a:ext cx="1613635" cy="904600"/>
          </a:xfrm>
          <a:solidFill>
            <a:schemeClr val="bg1">
              <a:alpha val="60000"/>
            </a:schemeClr>
          </a:solidFill>
        </p:spPr>
        <p:txBody>
          <a:bodyPr/>
          <a:lstStyle>
            <a:lvl1pPr marL="0" indent="0">
              <a:buNone/>
              <a:defRPr>
                <a:solidFill>
                  <a:schemeClr val="bg1"/>
                </a:solidFill>
                <a:latin typeface="ABeeZee" panose="02000000000000000000" pitchFamily="50" charset="0"/>
              </a:defRPr>
            </a:lvl1pPr>
          </a:lstStyle>
          <a:p>
            <a:pPr lvl="0"/>
            <a:r>
              <a:rPr lang="en-US"/>
              <a:t>  </a:t>
            </a:r>
            <a:endParaRPr lang="en-GB"/>
          </a:p>
        </p:txBody>
      </p:sp>
      <p:sp>
        <p:nvSpPr>
          <p:cNvPr id="11" name="Rectangle 10">
            <a:extLst>
              <a:ext uri="{FF2B5EF4-FFF2-40B4-BE49-F238E27FC236}">
                <a16:creationId xmlns:a16="http://schemas.microsoft.com/office/drawing/2014/main" id="{4B3D7496-A051-0FA6-D09A-ECEDF04FD79B}"/>
              </a:ext>
            </a:extLst>
          </p:cNvPr>
          <p:cNvSpPr/>
          <p:nvPr userDrawn="1"/>
        </p:nvSpPr>
        <p:spPr>
          <a:xfrm>
            <a:off x="1231900" y="5992018"/>
            <a:ext cx="380997" cy="60766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8119717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8" Type="http://schemas.openxmlformats.org/officeDocument/2006/relationships/slideLayout" Target="../slideLayouts/slideLayout58.xml"/><Relationship Id="rId3"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theme" Target="../theme/theme5.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26" Type="http://schemas.openxmlformats.org/officeDocument/2006/relationships/slideLayout" Target="../slideLayouts/slideLayout144.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5" Type="http://schemas.openxmlformats.org/officeDocument/2006/relationships/slideLayout" Target="../slideLayouts/slideLayout143.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29" Type="http://schemas.openxmlformats.org/officeDocument/2006/relationships/slideLayout" Target="../slideLayouts/slideLayout147.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24" Type="http://schemas.openxmlformats.org/officeDocument/2006/relationships/slideLayout" Target="../slideLayouts/slideLayout142.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23" Type="http://schemas.openxmlformats.org/officeDocument/2006/relationships/slideLayout" Target="../slideLayouts/slideLayout141.xml"/><Relationship Id="rId28" Type="http://schemas.openxmlformats.org/officeDocument/2006/relationships/slideLayout" Target="../slideLayouts/slideLayout146.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31" Type="http://schemas.openxmlformats.org/officeDocument/2006/relationships/theme" Target="../theme/theme6.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slideLayout" Target="../slideLayouts/slideLayout140.xml"/><Relationship Id="rId27" Type="http://schemas.openxmlformats.org/officeDocument/2006/relationships/slideLayout" Target="../slideLayouts/slideLayout145.xml"/><Relationship Id="rId30" Type="http://schemas.openxmlformats.org/officeDocument/2006/relationships/slideLayout" Target="../slideLayouts/slideLayout1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76601"/>
            <a:ext cx="10515600" cy="902619"/>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838201" y="1825625"/>
            <a:ext cx="10515600" cy="213475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9C65C1D2-0950-F7A2-645F-2B7B806C59E2}"/>
              </a:ext>
            </a:extLst>
          </p:cNvPr>
          <p:cNvSpPr/>
          <p:nvPr userDrawn="1"/>
        </p:nvSpPr>
        <p:spPr>
          <a:xfrm>
            <a:off x="-1" y="-2"/>
            <a:ext cx="12192000" cy="6858001"/>
          </a:xfrm>
          <a:custGeom>
            <a:avLst/>
            <a:gdLst>
              <a:gd name="connsiteX0" fmla="*/ 173620 w 12192000"/>
              <a:gd name="connsiteY0" fmla="*/ 173620 h 6858000"/>
              <a:gd name="connsiteX1" fmla="*/ 173620 w 12192000"/>
              <a:gd name="connsiteY1" fmla="*/ 6690167 h 6858000"/>
              <a:gd name="connsiteX2" fmla="*/ 12014521 w 12192000"/>
              <a:gd name="connsiteY2" fmla="*/ 6690167 h 6858000"/>
              <a:gd name="connsiteX3" fmla="*/ 12014521 w 12192000"/>
              <a:gd name="connsiteY3" fmla="*/ 1736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3620" y="173620"/>
                </a:moveTo>
                <a:lnTo>
                  <a:pt x="173620" y="6690167"/>
                </a:lnTo>
                <a:lnTo>
                  <a:pt x="12014521" y="6690167"/>
                </a:lnTo>
                <a:lnTo>
                  <a:pt x="12014521" y="173620"/>
                </a:lnTo>
                <a:close/>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BeeZee" panose="02000000000000000000" pitchFamily="50" charset="0"/>
            </a:endParaRPr>
          </a:p>
        </p:txBody>
      </p:sp>
    </p:spTree>
    <p:extLst>
      <p:ext uri="{BB962C8B-B14F-4D97-AF65-F5344CB8AC3E}">
        <p14:creationId xmlns:p14="http://schemas.microsoft.com/office/powerpoint/2010/main" val="669935208"/>
      </p:ext>
    </p:extLst>
  </p:cSld>
  <p:clrMap bg1="lt1" tx1="dk1" bg2="lt2" tx2="dk2" accent1="accent1" accent2="accent2" accent3="accent3" accent4="accent4" accent5="accent5" accent6="accent6" hlink="hlink" folHlink="folHlink"/>
  <p:sldLayoutIdLst>
    <p:sldLayoutId id="2147483763" r:id="rId1"/>
    <p:sldLayoutId id="2147483792" r:id="rId2"/>
    <p:sldLayoutId id="2147483793" r:id="rId3"/>
    <p:sldLayoutId id="2147483784"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94" r:id="rId25"/>
    <p:sldLayoutId id="2147483795" r:id="rId26"/>
    <p:sldLayoutId id="2147483797" r:id="rId27"/>
    <p:sldLayoutId id="2147483782" r:id="rId28"/>
    <p:sldLayoutId id="2147483757" r:id="rId29"/>
    <p:sldLayoutId id="2147483783" r:id="rId30"/>
    <p:sldLayoutId id="2147483836" r:id="rId31"/>
    <p:sldLayoutId id="2147483796" r:id="rId32"/>
    <p:sldLayoutId id="2147483790" r:id="rId33"/>
    <p:sldLayoutId id="2147483791" r:id="rId34"/>
    <p:sldLayoutId id="2147483772" r:id="rId35"/>
    <p:sldLayoutId id="2147483773" r:id="rId36"/>
    <p:sldLayoutId id="2147483774" r:id="rId37"/>
    <p:sldLayoutId id="2147483775" r:id="rId38"/>
    <p:sldLayoutId id="2147483776" r:id="rId39"/>
    <p:sldLayoutId id="2147483760" r:id="rId40"/>
    <p:sldLayoutId id="2147483871" r:id="rId41"/>
    <p:sldLayoutId id="2147483907" r:id="rId42"/>
    <p:sldLayoutId id="2147483909" r:id="rId43"/>
  </p:sldLayoutIdLst>
  <p:txStyles>
    <p:titleStyle>
      <a:lvl1pPr algn="l" defTabSz="914378" rtl="0" eaLnBrk="1" latinLnBrk="0" hangingPunct="1">
        <a:lnSpc>
          <a:spcPct val="130000"/>
        </a:lnSpc>
        <a:spcBef>
          <a:spcPct val="0"/>
        </a:spcBef>
        <a:buNone/>
        <a:defRPr sz="4400" kern="1200">
          <a:solidFill>
            <a:schemeClr val="tx1"/>
          </a:solidFill>
          <a:latin typeface="ABeeZee" panose="02000000000000000000" pitchFamily="50" charset="0"/>
          <a:ea typeface="+mj-ea"/>
          <a:cs typeface="+mj-cs"/>
        </a:defRPr>
      </a:lvl1pPr>
    </p:titleStyle>
    <p:bodyStyle>
      <a:lvl1pPr marL="0" indent="0" algn="l" defTabSz="914378" rtl="0" eaLnBrk="1" latinLnBrk="0" hangingPunct="1">
        <a:lnSpc>
          <a:spcPct val="130000"/>
        </a:lnSpc>
        <a:spcBef>
          <a:spcPts val="0"/>
        </a:spcBef>
        <a:spcAft>
          <a:spcPts val="0"/>
        </a:spcAft>
        <a:buFont typeface="Arial" panose="020B0604020202020204" pitchFamily="34" charset="0"/>
        <a:buNone/>
        <a:defRPr sz="2000" kern="120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C6A77490-2574-4826-ADE1-8D792D90D459}"/>
              </a:ext>
            </a:extLst>
          </p:cNvPr>
          <p:cNvSpPr/>
          <p:nvPr userDrawn="1"/>
        </p:nvSpPr>
        <p:spPr>
          <a:xfrm>
            <a:off x="-6091" y="-8876"/>
            <a:ext cx="12208676" cy="6874025"/>
          </a:xfrm>
          <a:custGeom>
            <a:avLst/>
            <a:gdLst>
              <a:gd name="connsiteX0" fmla="*/ 126091 w 12208676"/>
              <a:gd name="connsiteY0" fmla="*/ 125876 h 6874025"/>
              <a:gd name="connsiteX1" fmla="*/ 126091 w 12208676"/>
              <a:gd name="connsiteY1" fmla="*/ 6749876 h 6874025"/>
              <a:gd name="connsiteX2" fmla="*/ 12078091 w 12208676"/>
              <a:gd name="connsiteY2" fmla="*/ 6749876 h 6874025"/>
              <a:gd name="connsiteX3" fmla="*/ 12078091 w 12208676"/>
              <a:gd name="connsiteY3" fmla="*/ 125876 h 6874025"/>
              <a:gd name="connsiteX4" fmla="*/ 0 w 12208676"/>
              <a:gd name="connsiteY4" fmla="*/ 0 h 6874025"/>
              <a:gd name="connsiteX5" fmla="*/ 12208676 w 12208676"/>
              <a:gd name="connsiteY5" fmla="*/ 0 h 6874025"/>
              <a:gd name="connsiteX6" fmla="*/ 12208676 w 12208676"/>
              <a:gd name="connsiteY6" fmla="*/ 6874025 h 6874025"/>
              <a:gd name="connsiteX7" fmla="*/ 0 w 12208676"/>
              <a:gd name="connsiteY7" fmla="*/ 6874025 h 6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8676" h="6874025">
                <a:moveTo>
                  <a:pt x="126091" y="125876"/>
                </a:moveTo>
                <a:lnTo>
                  <a:pt x="126091" y="6749876"/>
                </a:lnTo>
                <a:lnTo>
                  <a:pt x="12078091" y="6749876"/>
                </a:lnTo>
                <a:lnTo>
                  <a:pt x="12078091" y="125876"/>
                </a:lnTo>
                <a:close/>
                <a:moveTo>
                  <a:pt x="0" y="0"/>
                </a:moveTo>
                <a:lnTo>
                  <a:pt x="12208676" y="0"/>
                </a:lnTo>
                <a:lnTo>
                  <a:pt x="12208676" y="6874025"/>
                </a:lnTo>
                <a:lnTo>
                  <a:pt x="0" y="6874025"/>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4" name="Straight Connector 23">
            <a:extLst>
              <a:ext uri="{FF2B5EF4-FFF2-40B4-BE49-F238E27FC236}">
                <a16:creationId xmlns:a16="http://schemas.microsoft.com/office/drawing/2014/main" id="{13F455C0-363F-4C4A-9651-5C69A189434C}"/>
              </a:ext>
            </a:extLst>
          </p:cNvPr>
          <p:cNvCxnSpPr>
            <a:cxnSpLocks/>
          </p:cNvCxnSpPr>
          <p:nvPr userDrawn="1"/>
        </p:nvCxnSpPr>
        <p:spPr>
          <a:xfrm>
            <a:off x="63482" y="6530513"/>
            <a:ext cx="12128519"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C96C1B2-53CD-466E-901E-DA980E03C7A2}"/>
              </a:ext>
            </a:extLst>
          </p:cNvPr>
          <p:cNvSpPr/>
          <p:nvPr userDrawn="1"/>
        </p:nvSpPr>
        <p:spPr>
          <a:xfrm rot="10800000">
            <a:off x="390619" y="6567595"/>
            <a:ext cx="11801383"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a:solidFill>
                <a:srgbClr val="323232"/>
              </a:solidFill>
              <a:latin typeface="Roboto" panose="02000000000000000000" pitchFamily="2" charset="0"/>
              <a:ea typeface="Roboto" panose="02000000000000000000" pitchFamily="2" charset="0"/>
            </a:endParaRPr>
          </a:p>
        </p:txBody>
      </p:sp>
      <p:grpSp>
        <p:nvGrpSpPr>
          <p:cNvPr id="22" name="Group 21">
            <a:extLst>
              <a:ext uri="{FF2B5EF4-FFF2-40B4-BE49-F238E27FC236}">
                <a16:creationId xmlns:a16="http://schemas.microsoft.com/office/drawing/2014/main" id="{6321FA9B-F85B-4BAC-AA46-C073F1E93E1A}"/>
              </a:ext>
            </a:extLst>
          </p:cNvPr>
          <p:cNvGrpSpPr/>
          <p:nvPr userDrawn="1"/>
        </p:nvGrpSpPr>
        <p:grpSpPr>
          <a:xfrm>
            <a:off x="-636252" y="6270116"/>
            <a:ext cx="1260323" cy="1192859"/>
            <a:chOff x="-2681662" y="4062078"/>
            <a:chExt cx="2019221" cy="1911133"/>
          </a:xfrm>
        </p:grpSpPr>
        <p:sp>
          <p:nvSpPr>
            <p:cNvPr id="23" name="Arc 22">
              <a:extLst>
                <a:ext uri="{FF2B5EF4-FFF2-40B4-BE49-F238E27FC236}">
                  <a16:creationId xmlns:a16="http://schemas.microsoft.com/office/drawing/2014/main" id="{FE0869C9-7A36-41FC-998F-26F88260341B}"/>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25" name="Picture 24">
              <a:extLst>
                <a:ext uri="{FF2B5EF4-FFF2-40B4-BE49-F238E27FC236}">
                  <a16:creationId xmlns:a16="http://schemas.microsoft.com/office/drawing/2014/main" id="{C37A2F9B-2CE4-4757-A73B-64E5825F9F9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26" name="Rectangle 25">
            <a:extLst>
              <a:ext uri="{FF2B5EF4-FFF2-40B4-BE49-F238E27FC236}">
                <a16:creationId xmlns:a16="http://schemas.microsoft.com/office/drawing/2014/main" id="{E024C796-BEB8-40E1-B62E-AA091883B518}"/>
              </a:ext>
            </a:extLst>
          </p:cNvPr>
          <p:cNvSpPr/>
          <p:nvPr userDrawn="1"/>
        </p:nvSpPr>
        <p:spPr>
          <a:xfrm rot="5400000">
            <a:off x="8737695" y="3102708"/>
            <a:ext cx="6576474"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 name="Title Placeholder 1">
            <a:extLst>
              <a:ext uri="{FF2B5EF4-FFF2-40B4-BE49-F238E27FC236}">
                <a16:creationId xmlns:a16="http://schemas.microsoft.com/office/drawing/2014/main" id="{07604042-AA35-F960-2B14-151408700127}"/>
              </a:ext>
            </a:extLst>
          </p:cNvPr>
          <p:cNvSpPr>
            <a:spLocks noGrp="1"/>
          </p:cNvSpPr>
          <p:nvPr>
            <p:ph type="title"/>
          </p:nvPr>
        </p:nvSpPr>
        <p:spPr>
          <a:xfrm>
            <a:off x="838200" y="144463"/>
            <a:ext cx="10515600" cy="507831"/>
          </a:xfrm>
          <a:prstGeom prst="rect">
            <a:avLst/>
          </a:prstGeom>
        </p:spPr>
        <p:txBody>
          <a:bodyPr vert="horz" lIns="91440" tIns="45720" rIns="91440" bIns="4572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81A212-43D4-BDFA-D5E1-5B82FC6854DD}"/>
              </a:ext>
            </a:extLst>
          </p:cNvPr>
          <p:cNvSpPr>
            <a:spLocks noGrp="1"/>
          </p:cNvSpPr>
          <p:nvPr>
            <p:ph type="body" idx="1"/>
          </p:nvPr>
        </p:nvSpPr>
        <p:spPr>
          <a:xfrm>
            <a:off x="838200" y="805633"/>
            <a:ext cx="10515600" cy="1246495"/>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906012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9" r:id="rId4"/>
  </p:sldLayoutIdLst>
  <p:txStyles>
    <p:titleStyle>
      <a:lvl1pPr algn="l" defTabSz="914400" rtl="0" eaLnBrk="1" latinLnBrk="0" hangingPunct="1">
        <a:lnSpc>
          <a:spcPct val="90000"/>
        </a:lnSpc>
        <a:spcBef>
          <a:spcPct val="0"/>
        </a:spcBef>
        <a:buNone/>
        <a:defRPr sz="3000" kern="1200">
          <a:solidFill>
            <a:schemeClr val="bg1"/>
          </a:solidFill>
          <a:latin typeface="ABeeZee" panose="02000000000000000000" pitchFamily="50" charset="0"/>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3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79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15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51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C6A77490-2574-4826-ADE1-8D792D90D459}"/>
              </a:ext>
            </a:extLst>
          </p:cNvPr>
          <p:cNvSpPr/>
          <p:nvPr userDrawn="1"/>
        </p:nvSpPr>
        <p:spPr>
          <a:xfrm>
            <a:off x="-6091" y="-8876"/>
            <a:ext cx="12208676" cy="6874025"/>
          </a:xfrm>
          <a:custGeom>
            <a:avLst/>
            <a:gdLst>
              <a:gd name="connsiteX0" fmla="*/ 126091 w 12208676"/>
              <a:gd name="connsiteY0" fmla="*/ 125876 h 6874025"/>
              <a:gd name="connsiteX1" fmla="*/ 126091 w 12208676"/>
              <a:gd name="connsiteY1" fmla="*/ 6749876 h 6874025"/>
              <a:gd name="connsiteX2" fmla="*/ 12078091 w 12208676"/>
              <a:gd name="connsiteY2" fmla="*/ 6749876 h 6874025"/>
              <a:gd name="connsiteX3" fmla="*/ 12078091 w 12208676"/>
              <a:gd name="connsiteY3" fmla="*/ 125876 h 6874025"/>
              <a:gd name="connsiteX4" fmla="*/ 0 w 12208676"/>
              <a:gd name="connsiteY4" fmla="*/ 0 h 6874025"/>
              <a:gd name="connsiteX5" fmla="*/ 12208676 w 12208676"/>
              <a:gd name="connsiteY5" fmla="*/ 0 h 6874025"/>
              <a:gd name="connsiteX6" fmla="*/ 12208676 w 12208676"/>
              <a:gd name="connsiteY6" fmla="*/ 6874025 h 6874025"/>
              <a:gd name="connsiteX7" fmla="*/ 0 w 12208676"/>
              <a:gd name="connsiteY7" fmla="*/ 6874025 h 687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8676" h="6874025">
                <a:moveTo>
                  <a:pt x="126091" y="125876"/>
                </a:moveTo>
                <a:lnTo>
                  <a:pt x="126091" y="6749876"/>
                </a:lnTo>
                <a:lnTo>
                  <a:pt x="12078091" y="6749876"/>
                </a:lnTo>
                <a:lnTo>
                  <a:pt x="12078091" y="125876"/>
                </a:lnTo>
                <a:close/>
                <a:moveTo>
                  <a:pt x="0" y="0"/>
                </a:moveTo>
                <a:lnTo>
                  <a:pt x="12208676" y="0"/>
                </a:lnTo>
                <a:lnTo>
                  <a:pt x="12208676" y="6874025"/>
                </a:lnTo>
                <a:lnTo>
                  <a:pt x="0" y="6874025"/>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cxnSp>
        <p:nvCxnSpPr>
          <p:cNvPr id="24" name="Straight Connector 23">
            <a:extLst>
              <a:ext uri="{FF2B5EF4-FFF2-40B4-BE49-F238E27FC236}">
                <a16:creationId xmlns:a16="http://schemas.microsoft.com/office/drawing/2014/main" id="{13F455C0-363F-4C4A-9651-5C69A189434C}"/>
              </a:ext>
            </a:extLst>
          </p:cNvPr>
          <p:cNvCxnSpPr>
            <a:cxnSpLocks/>
          </p:cNvCxnSpPr>
          <p:nvPr userDrawn="1"/>
        </p:nvCxnSpPr>
        <p:spPr>
          <a:xfrm>
            <a:off x="63482" y="6530513"/>
            <a:ext cx="12128519"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C96C1B2-53CD-466E-901E-DA980E03C7A2}"/>
              </a:ext>
            </a:extLst>
          </p:cNvPr>
          <p:cNvSpPr/>
          <p:nvPr userDrawn="1"/>
        </p:nvSpPr>
        <p:spPr>
          <a:xfrm rot="10800000">
            <a:off x="390619" y="6567595"/>
            <a:ext cx="11801383"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800">
              <a:solidFill>
                <a:srgbClr val="323232"/>
              </a:solidFill>
              <a:latin typeface="Roboto" panose="02000000000000000000" pitchFamily="2" charset="0"/>
              <a:ea typeface="Roboto" panose="02000000000000000000" pitchFamily="2" charset="0"/>
            </a:endParaRPr>
          </a:p>
        </p:txBody>
      </p:sp>
      <p:grpSp>
        <p:nvGrpSpPr>
          <p:cNvPr id="22" name="Group 21">
            <a:extLst>
              <a:ext uri="{FF2B5EF4-FFF2-40B4-BE49-F238E27FC236}">
                <a16:creationId xmlns:a16="http://schemas.microsoft.com/office/drawing/2014/main" id="{6321FA9B-F85B-4BAC-AA46-C073F1E93E1A}"/>
              </a:ext>
            </a:extLst>
          </p:cNvPr>
          <p:cNvGrpSpPr/>
          <p:nvPr userDrawn="1"/>
        </p:nvGrpSpPr>
        <p:grpSpPr>
          <a:xfrm>
            <a:off x="-636252" y="6270116"/>
            <a:ext cx="1260323" cy="1192859"/>
            <a:chOff x="-2681662" y="4062078"/>
            <a:chExt cx="2019221" cy="1911133"/>
          </a:xfrm>
        </p:grpSpPr>
        <p:sp>
          <p:nvSpPr>
            <p:cNvPr id="23" name="Arc 22">
              <a:extLst>
                <a:ext uri="{FF2B5EF4-FFF2-40B4-BE49-F238E27FC236}">
                  <a16:creationId xmlns:a16="http://schemas.microsoft.com/office/drawing/2014/main" id="{FE0869C9-7A36-41FC-998F-26F88260341B}"/>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25" name="Picture 24">
              <a:extLst>
                <a:ext uri="{FF2B5EF4-FFF2-40B4-BE49-F238E27FC236}">
                  <a16:creationId xmlns:a16="http://schemas.microsoft.com/office/drawing/2014/main" id="{C37A2F9B-2CE4-4757-A73B-64E5825F9F9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26" name="Rectangle 25">
            <a:extLst>
              <a:ext uri="{FF2B5EF4-FFF2-40B4-BE49-F238E27FC236}">
                <a16:creationId xmlns:a16="http://schemas.microsoft.com/office/drawing/2014/main" id="{E024C796-BEB8-40E1-B62E-AA091883B518}"/>
              </a:ext>
            </a:extLst>
          </p:cNvPr>
          <p:cNvSpPr/>
          <p:nvPr userDrawn="1"/>
        </p:nvSpPr>
        <p:spPr>
          <a:xfrm rot="5400000">
            <a:off x="8737695" y="3102708"/>
            <a:ext cx="6576474"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 name="Title Placeholder 1">
            <a:extLst>
              <a:ext uri="{FF2B5EF4-FFF2-40B4-BE49-F238E27FC236}">
                <a16:creationId xmlns:a16="http://schemas.microsoft.com/office/drawing/2014/main" id="{07604042-AA35-F960-2B14-151408700127}"/>
              </a:ext>
            </a:extLst>
          </p:cNvPr>
          <p:cNvSpPr>
            <a:spLocks noGrp="1"/>
          </p:cNvSpPr>
          <p:nvPr>
            <p:ph type="title"/>
          </p:nvPr>
        </p:nvSpPr>
        <p:spPr>
          <a:xfrm>
            <a:off x="838200" y="144463"/>
            <a:ext cx="10515600" cy="507831"/>
          </a:xfrm>
          <a:prstGeom prst="rect">
            <a:avLst/>
          </a:prstGeom>
        </p:spPr>
        <p:txBody>
          <a:bodyPr vert="horz" lIns="91440" tIns="45720" rIns="91440" bIns="45720" rtlCol="0" anchor="ctr">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81A212-43D4-BDFA-D5E1-5B82FC6854DD}"/>
              </a:ext>
            </a:extLst>
          </p:cNvPr>
          <p:cNvSpPr>
            <a:spLocks noGrp="1"/>
          </p:cNvSpPr>
          <p:nvPr>
            <p:ph type="body" idx="1"/>
          </p:nvPr>
        </p:nvSpPr>
        <p:spPr>
          <a:xfrm>
            <a:off x="838200" y="805633"/>
            <a:ext cx="10515600" cy="1246495"/>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175789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Lst>
  <p:txStyles>
    <p:titleStyle>
      <a:lvl1pPr algn="l" defTabSz="914400" rtl="0" eaLnBrk="1" latinLnBrk="0" hangingPunct="1">
        <a:lnSpc>
          <a:spcPct val="90000"/>
        </a:lnSpc>
        <a:spcBef>
          <a:spcPct val="0"/>
        </a:spcBef>
        <a:buNone/>
        <a:defRPr sz="3000" kern="1200">
          <a:solidFill>
            <a:schemeClr val="bg1"/>
          </a:solidFill>
          <a:latin typeface="ABeeZee" panose="02000000000000000000" pitchFamily="50" charset="0"/>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3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79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15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512000" indent="-720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76601"/>
            <a:ext cx="10515600" cy="902619"/>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838201" y="1825625"/>
            <a:ext cx="10515600" cy="213475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9C65C1D2-0950-F7A2-645F-2B7B806C59E2}"/>
              </a:ext>
            </a:extLst>
          </p:cNvPr>
          <p:cNvSpPr/>
          <p:nvPr userDrawn="1"/>
        </p:nvSpPr>
        <p:spPr>
          <a:xfrm>
            <a:off x="-1" y="-2"/>
            <a:ext cx="12192000" cy="6858001"/>
          </a:xfrm>
          <a:custGeom>
            <a:avLst/>
            <a:gdLst>
              <a:gd name="connsiteX0" fmla="*/ 173620 w 12192000"/>
              <a:gd name="connsiteY0" fmla="*/ 173620 h 6858000"/>
              <a:gd name="connsiteX1" fmla="*/ 173620 w 12192000"/>
              <a:gd name="connsiteY1" fmla="*/ 6690167 h 6858000"/>
              <a:gd name="connsiteX2" fmla="*/ 12014521 w 12192000"/>
              <a:gd name="connsiteY2" fmla="*/ 6690167 h 6858000"/>
              <a:gd name="connsiteX3" fmla="*/ 12014521 w 12192000"/>
              <a:gd name="connsiteY3" fmla="*/ 1736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3620" y="173620"/>
                </a:moveTo>
                <a:lnTo>
                  <a:pt x="173620" y="6690167"/>
                </a:lnTo>
                <a:lnTo>
                  <a:pt x="12014521" y="6690167"/>
                </a:lnTo>
                <a:lnTo>
                  <a:pt x="12014521" y="173620"/>
                </a:lnTo>
                <a:close/>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29889495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 id="2147483825" r:id="rId27"/>
    <p:sldLayoutId id="2147483826" r:id="rId28"/>
    <p:sldLayoutId id="2147483827" r:id="rId29"/>
    <p:sldLayoutId id="2147483828" r:id="rId30"/>
    <p:sldLayoutId id="2147483829" r:id="rId31"/>
    <p:sldLayoutId id="2147483830" r:id="rId32"/>
    <p:sldLayoutId id="2147483831" r:id="rId33"/>
    <p:sldLayoutId id="2147483832" r:id="rId34"/>
    <p:sldLayoutId id="2147483833" r:id="rId35"/>
    <p:sldLayoutId id="2147483834" r:id="rId36"/>
    <p:sldLayoutId id="2147483835" r:id="rId37"/>
  </p:sldLayoutIdLst>
  <p:txStyles>
    <p:titleStyle>
      <a:lvl1pPr algn="l" defTabSz="914378" rtl="0" eaLnBrk="1" latinLnBrk="0" hangingPunct="1">
        <a:lnSpc>
          <a:spcPct val="130000"/>
        </a:lnSpc>
        <a:spcBef>
          <a:spcPct val="0"/>
        </a:spcBef>
        <a:buNone/>
        <a:defRPr sz="4400" kern="1200">
          <a:solidFill>
            <a:schemeClr val="tx1"/>
          </a:solidFill>
          <a:latin typeface="ABeeZee" panose="02000000000000000000" pitchFamily="50" charset="0"/>
          <a:ea typeface="+mj-ea"/>
          <a:cs typeface="+mj-cs"/>
        </a:defRPr>
      </a:lvl1pPr>
    </p:titleStyle>
    <p:bodyStyle>
      <a:lvl1pPr marL="0" indent="0" algn="l" defTabSz="914378" rtl="0" eaLnBrk="1" latinLnBrk="0" hangingPunct="1">
        <a:lnSpc>
          <a:spcPct val="130000"/>
        </a:lnSpc>
        <a:spcBef>
          <a:spcPts val="0"/>
        </a:spcBef>
        <a:spcAft>
          <a:spcPts val="0"/>
        </a:spcAft>
        <a:buFont typeface="Arial" panose="020B0604020202020204" pitchFamily="34" charset="0"/>
        <a:buNone/>
        <a:defRPr sz="2000" kern="120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76601"/>
            <a:ext cx="10515600" cy="902619"/>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838201" y="1825625"/>
            <a:ext cx="10515600" cy="213475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9C65C1D2-0950-F7A2-645F-2B7B806C59E2}"/>
              </a:ext>
            </a:extLst>
          </p:cNvPr>
          <p:cNvSpPr/>
          <p:nvPr userDrawn="1"/>
        </p:nvSpPr>
        <p:spPr>
          <a:xfrm>
            <a:off x="-1" y="-2"/>
            <a:ext cx="12192000" cy="6858001"/>
          </a:xfrm>
          <a:custGeom>
            <a:avLst/>
            <a:gdLst>
              <a:gd name="connsiteX0" fmla="*/ 173620 w 12192000"/>
              <a:gd name="connsiteY0" fmla="*/ 173620 h 6858000"/>
              <a:gd name="connsiteX1" fmla="*/ 173620 w 12192000"/>
              <a:gd name="connsiteY1" fmla="*/ 6690167 h 6858000"/>
              <a:gd name="connsiteX2" fmla="*/ 12014521 w 12192000"/>
              <a:gd name="connsiteY2" fmla="*/ 6690167 h 6858000"/>
              <a:gd name="connsiteX3" fmla="*/ 12014521 w 12192000"/>
              <a:gd name="connsiteY3" fmla="*/ 1736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3620" y="173620"/>
                </a:moveTo>
                <a:lnTo>
                  <a:pt x="173620" y="6690167"/>
                </a:lnTo>
                <a:lnTo>
                  <a:pt x="12014521" y="6690167"/>
                </a:lnTo>
                <a:lnTo>
                  <a:pt x="12014521" y="173620"/>
                </a:lnTo>
                <a:close/>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BeeZee" panose="02000000000000000000" pitchFamily="50" charset="0"/>
            </a:endParaRPr>
          </a:p>
        </p:txBody>
      </p:sp>
    </p:spTree>
    <p:extLst>
      <p:ext uri="{BB962C8B-B14F-4D97-AF65-F5344CB8AC3E}">
        <p14:creationId xmlns:p14="http://schemas.microsoft.com/office/powerpoint/2010/main" val="381725107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 id="2147483865" r:id="rId26"/>
    <p:sldLayoutId id="2147483866" r:id="rId27"/>
    <p:sldLayoutId id="2147483867" r:id="rId28"/>
    <p:sldLayoutId id="2147483868" r:id="rId29"/>
    <p:sldLayoutId id="2147483869" r:id="rId30"/>
    <p:sldLayoutId id="2147483870" r:id="rId31"/>
  </p:sldLayoutIdLst>
  <p:txStyles>
    <p:titleStyle>
      <a:lvl1pPr algn="l" defTabSz="914378" rtl="0" eaLnBrk="1" latinLnBrk="0" hangingPunct="1">
        <a:lnSpc>
          <a:spcPct val="130000"/>
        </a:lnSpc>
        <a:spcBef>
          <a:spcPct val="0"/>
        </a:spcBef>
        <a:buNone/>
        <a:defRPr sz="4400" kern="1200">
          <a:solidFill>
            <a:schemeClr val="tx1"/>
          </a:solidFill>
          <a:latin typeface="ABeeZee" panose="02000000000000000000" pitchFamily="50" charset="0"/>
          <a:ea typeface="+mj-ea"/>
          <a:cs typeface="+mj-cs"/>
        </a:defRPr>
      </a:lvl1pPr>
    </p:titleStyle>
    <p:bodyStyle>
      <a:lvl1pPr marL="0" indent="0" algn="l" defTabSz="914378" rtl="0" eaLnBrk="1" latinLnBrk="0" hangingPunct="1">
        <a:lnSpc>
          <a:spcPct val="130000"/>
        </a:lnSpc>
        <a:spcBef>
          <a:spcPts val="0"/>
        </a:spcBef>
        <a:spcAft>
          <a:spcPts val="0"/>
        </a:spcAft>
        <a:buFont typeface="Arial" panose="020B0604020202020204" pitchFamily="34" charset="0"/>
        <a:buNone/>
        <a:defRPr sz="2000" kern="120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576601"/>
            <a:ext cx="10515600" cy="902619"/>
          </a:xfrm>
          <a:prstGeom prst="rect">
            <a:avLst/>
          </a:prstGeom>
        </p:spPr>
        <p:txBody>
          <a:bodyPr vert="horz" lIns="91440" tIns="45720" rIns="91440" bIns="45720" rtlCol="0" anchor="ctr">
            <a:spAutoFit/>
          </a:bodyPr>
          <a:lstStyle/>
          <a:p>
            <a:r>
              <a:rPr lang="en-US"/>
              <a:t>Click to edit Master title style</a:t>
            </a:r>
          </a:p>
        </p:txBody>
      </p:sp>
      <p:sp>
        <p:nvSpPr>
          <p:cNvPr id="3" name="Text Placeholder 2"/>
          <p:cNvSpPr>
            <a:spLocks noGrp="1"/>
          </p:cNvSpPr>
          <p:nvPr>
            <p:ph type="body" idx="1"/>
          </p:nvPr>
        </p:nvSpPr>
        <p:spPr>
          <a:xfrm>
            <a:off x="838201" y="1825625"/>
            <a:ext cx="10515600" cy="2134752"/>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9C65C1D2-0950-F7A2-645F-2B7B806C59E2}"/>
              </a:ext>
            </a:extLst>
          </p:cNvPr>
          <p:cNvSpPr/>
          <p:nvPr userDrawn="1"/>
        </p:nvSpPr>
        <p:spPr>
          <a:xfrm>
            <a:off x="-1" y="-2"/>
            <a:ext cx="12192000" cy="6858001"/>
          </a:xfrm>
          <a:custGeom>
            <a:avLst/>
            <a:gdLst>
              <a:gd name="connsiteX0" fmla="*/ 173620 w 12192000"/>
              <a:gd name="connsiteY0" fmla="*/ 173620 h 6858000"/>
              <a:gd name="connsiteX1" fmla="*/ 173620 w 12192000"/>
              <a:gd name="connsiteY1" fmla="*/ 6690167 h 6858000"/>
              <a:gd name="connsiteX2" fmla="*/ 12014521 w 12192000"/>
              <a:gd name="connsiteY2" fmla="*/ 6690167 h 6858000"/>
              <a:gd name="connsiteX3" fmla="*/ 12014521 w 12192000"/>
              <a:gd name="connsiteY3" fmla="*/ 17362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3620" y="173620"/>
                </a:moveTo>
                <a:lnTo>
                  <a:pt x="173620" y="6690167"/>
                </a:lnTo>
                <a:lnTo>
                  <a:pt x="12014521" y="6690167"/>
                </a:lnTo>
                <a:lnTo>
                  <a:pt x="12014521" y="173620"/>
                </a:lnTo>
                <a:close/>
                <a:moveTo>
                  <a:pt x="0" y="0"/>
                </a:moveTo>
                <a:lnTo>
                  <a:pt x="12192000" y="0"/>
                </a:lnTo>
                <a:lnTo>
                  <a:pt x="12192000"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ABeeZee" panose="02000000000000000000" pitchFamily="50" charset="0"/>
            </a:endParaRPr>
          </a:p>
        </p:txBody>
      </p:sp>
    </p:spTree>
    <p:extLst>
      <p:ext uri="{BB962C8B-B14F-4D97-AF65-F5344CB8AC3E}">
        <p14:creationId xmlns:p14="http://schemas.microsoft.com/office/powerpoint/2010/main" val="184295608"/>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 id="2147483900" r:id="rId25"/>
    <p:sldLayoutId id="2147483901" r:id="rId26"/>
    <p:sldLayoutId id="2147483902" r:id="rId27"/>
    <p:sldLayoutId id="2147483903" r:id="rId28"/>
    <p:sldLayoutId id="2147483904" r:id="rId29"/>
    <p:sldLayoutId id="2147483905" r:id="rId30"/>
  </p:sldLayoutIdLst>
  <p:txStyles>
    <p:titleStyle>
      <a:lvl1pPr algn="l" defTabSz="914378" rtl="0" eaLnBrk="1" latinLnBrk="0" hangingPunct="1">
        <a:lnSpc>
          <a:spcPct val="130000"/>
        </a:lnSpc>
        <a:spcBef>
          <a:spcPct val="0"/>
        </a:spcBef>
        <a:buNone/>
        <a:defRPr sz="4400" kern="1200">
          <a:solidFill>
            <a:schemeClr val="tx1"/>
          </a:solidFill>
          <a:latin typeface="ABeeZee" panose="02000000000000000000" pitchFamily="50" charset="0"/>
          <a:ea typeface="+mj-ea"/>
          <a:cs typeface="+mj-cs"/>
        </a:defRPr>
      </a:lvl1pPr>
    </p:titleStyle>
    <p:bodyStyle>
      <a:lvl1pPr marL="0" indent="0" algn="l" defTabSz="914378" rtl="0" eaLnBrk="1" latinLnBrk="0" hangingPunct="1">
        <a:lnSpc>
          <a:spcPct val="130000"/>
        </a:lnSpc>
        <a:spcBef>
          <a:spcPts val="0"/>
        </a:spcBef>
        <a:spcAft>
          <a:spcPts val="0"/>
        </a:spcAft>
        <a:buFont typeface="Arial" panose="020B0604020202020204" pitchFamily="34" charset="0"/>
        <a:buNone/>
        <a:defRPr sz="2000" kern="120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30.emf"/><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2.xml"/><Relationship Id="rId5" Type="http://schemas.openxmlformats.org/officeDocument/2006/relationships/image" Target="../media/image32.sv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4.xml"/><Relationship Id="rId6" Type="http://schemas.openxmlformats.org/officeDocument/2006/relationships/slide" Target="slide42.xml"/><Relationship Id="rId5" Type="http://schemas.openxmlformats.org/officeDocument/2006/relationships/slide" Target="slide18.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43.xml"/><Relationship Id="rId6" Type="http://schemas.openxmlformats.org/officeDocument/2006/relationships/image" Target="../media/image27.png"/><Relationship Id="rId5" Type="http://schemas.openxmlformats.org/officeDocument/2006/relationships/image" Target="../media/image15.sv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18.png"/><Relationship Id="rId7" Type="http://schemas.openxmlformats.org/officeDocument/2006/relationships/image" Target="../media/image35.svg"/><Relationship Id="rId12"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jpg"/><Relationship Id="rId10" Type="http://schemas.openxmlformats.org/officeDocument/2006/relationships/image" Target="../media/image38.png"/><Relationship Id="rId4" Type="http://schemas.openxmlformats.org/officeDocument/2006/relationships/image" Target="../media/image19.svg"/><Relationship Id="rId9" Type="http://schemas.openxmlformats.org/officeDocument/2006/relationships/image" Target="../media/image37.svg"/></Relationships>
</file>

<file path=ppt/slides/_rels/slide3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39.svg"/><Relationship Id="rId2" Type="http://schemas.openxmlformats.org/officeDocument/2006/relationships/notesSlide" Target="../notesSlides/notesSlide36.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41.sv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svg"/><Relationship Id="rId2" Type="http://schemas.openxmlformats.org/officeDocument/2006/relationships/notesSlide" Target="../notesSlides/notesSlide37.xml"/><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39.svg"/><Relationship Id="rId2" Type="http://schemas.openxmlformats.org/officeDocument/2006/relationships/notesSlide" Target="../notesSlides/notesSlide38.xml"/><Relationship Id="rId1" Type="http://schemas.openxmlformats.org/officeDocument/2006/relationships/slideLayout" Target="../slideLayouts/slideLayout31.xml"/><Relationship Id="rId6" Type="http://schemas.openxmlformats.org/officeDocument/2006/relationships/image" Target="../media/image38.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41.sv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19.svg"/><Relationship Id="rId2" Type="http://schemas.openxmlformats.org/officeDocument/2006/relationships/notesSlide" Target="../notesSlides/notesSlide40.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45.sv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7.svg"/><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27.png"/><Relationship Id="rId4" Type="http://schemas.openxmlformats.org/officeDocument/2006/relationships/image" Target="../media/image19.sv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7.svg"/><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27.png"/><Relationship Id="rId4" Type="http://schemas.openxmlformats.org/officeDocument/2006/relationships/image" Target="../media/image19.svg"/></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3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45.sv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19.sv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6.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62B8A9-5CFE-B49F-D63B-956A084DE7B8}"/>
              </a:ext>
            </a:extLst>
          </p:cNvPr>
          <p:cNvSpPr>
            <a:spLocks noGrp="1"/>
          </p:cNvSpPr>
          <p:nvPr>
            <p:ph type="body" sz="quarter" idx="18"/>
          </p:nvPr>
        </p:nvSpPr>
        <p:spPr>
          <a:xfrm>
            <a:off x="1635975" y="2217535"/>
            <a:ext cx="9338292" cy="567328"/>
          </a:xfrm>
        </p:spPr>
        <p:txBody>
          <a:bodyPr/>
          <a:lstStyle/>
          <a:p>
            <a:r>
              <a:rPr lang="en-GB" dirty="0"/>
              <a:t>Translations</a:t>
            </a:r>
          </a:p>
        </p:txBody>
      </p:sp>
      <p:sp>
        <p:nvSpPr>
          <p:cNvPr id="4" name="Text Placeholder 3">
            <a:extLst>
              <a:ext uri="{FF2B5EF4-FFF2-40B4-BE49-F238E27FC236}">
                <a16:creationId xmlns:a16="http://schemas.microsoft.com/office/drawing/2014/main" id="{DAEC89BB-0E27-B4F7-9442-E6E4D7E52B03}"/>
              </a:ext>
            </a:extLst>
          </p:cNvPr>
          <p:cNvSpPr>
            <a:spLocks noGrp="1"/>
          </p:cNvSpPr>
          <p:nvPr>
            <p:ph type="body" sz="quarter" idx="19"/>
          </p:nvPr>
        </p:nvSpPr>
        <p:spPr/>
        <p:txBody>
          <a:bodyPr/>
          <a:lstStyle/>
          <a:p>
            <a:r>
              <a:rPr lang="en-GB" dirty="0"/>
              <a:t>Summer</a:t>
            </a:r>
          </a:p>
        </p:txBody>
      </p:sp>
      <p:sp>
        <p:nvSpPr>
          <p:cNvPr id="2" name="Text Placeholder 1">
            <a:extLst>
              <a:ext uri="{FF2B5EF4-FFF2-40B4-BE49-F238E27FC236}">
                <a16:creationId xmlns:a16="http://schemas.microsoft.com/office/drawing/2014/main" id="{34EEEEEA-8179-72B8-B104-5C7899500C06}"/>
              </a:ext>
            </a:extLst>
          </p:cNvPr>
          <p:cNvSpPr>
            <a:spLocks noGrp="1"/>
          </p:cNvSpPr>
          <p:nvPr>
            <p:ph type="body" sz="quarter" idx="17"/>
          </p:nvPr>
        </p:nvSpPr>
        <p:spPr/>
        <p:txBody>
          <a:bodyPr/>
          <a:lstStyle/>
          <a:p>
            <a:r>
              <a:rPr lang="en-GB" dirty="0"/>
              <a:t>End of Year revision</a:t>
            </a:r>
          </a:p>
        </p:txBody>
      </p:sp>
      <p:sp>
        <p:nvSpPr>
          <p:cNvPr id="5" name="Text Placeholder 4">
            <a:extLst>
              <a:ext uri="{FF2B5EF4-FFF2-40B4-BE49-F238E27FC236}">
                <a16:creationId xmlns:a16="http://schemas.microsoft.com/office/drawing/2014/main" id="{185DEC18-4B15-8A68-DFAF-BD9DAA78EB41}"/>
              </a:ext>
            </a:extLst>
          </p:cNvPr>
          <p:cNvSpPr>
            <a:spLocks noGrp="1"/>
          </p:cNvSpPr>
          <p:nvPr>
            <p:ph type="body" sz="quarter" idx="20"/>
          </p:nvPr>
        </p:nvSpPr>
        <p:spPr/>
        <p:txBody>
          <a:bodyPr/>
          <a:lstStyle/>
          <a:p>
            <a:r>
              <a:rPr lang="en-GB" dirty="0"/>
              <a:t>10</a:t>
            </a:r>
          </a:p>
        </p:txBody>
      </p:sp>
    </p:spTree>
    <p:extLst>
      <p:ext uri="{BB962C8B-B14F-4D97-AF65-F5344CB8AC3E}">
        <p14:creationId xmlns:p14="http://schemas.microsoft.com/office/powerpoint/2010/main" val="58911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D3CBD-B09B-8D85-0C70-A527ED5F286D}"/>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50F6959A-6DA4-0ED1-7B3A-F754395435E0}"/>
              </a:ext>
            </a:extLst>
          </p:cNvPr>
          <p:cNvSpPr>
            <a:spLocks noGrp="1"/>
          </p:cNvSpPr>
          <p:nvPr>
            <p:ph type="body" sz="quarter" idx="11"/>
          </p:nvPr>
        </p:nvSpPr>
        <p:spPr/>
        <p:txBody>
          <a:bodyPr/>
          <a:lstStyle/>
          <a:p>
            <a:r>
              <a:rPr lang="en-GB" dirty="0"/>
              <a:t>Improving your spelling: choose the right translation.</a:t>
            </a:r>
          </a:p>
        </p:txBody>
      </p:sp>
      <p:sp>
        <p:nvSpPr>
          <p:cNvPr id="22" name="Text Placeholder 21">
            <a:extLst>
              <a:ext uri="{FF2B5EF4-FFF2-40B4-BE49-F238E27FC236}">
                <a16:creationId xmlns:a16="http://schemas.microsoft.com/office/drawing/2014/main" id="{2A10F2C4-10E5-7CD7-25F2-992E89580609}"/>
              </a:ext>
            </a:extLst>
          </p:cNvPr>
          <p:cNvSpPr>
            <a:spLocks noGrp="1"/>
          </p:cNvSpPr>
          <p:nvPr>
            <p:ph type="body" sz="quarter" idx="10"/>
          </p:nvPr>
        </p:nvSpPr>
        <p:spPr/>
        <p:txBody>
          <a:bodyPr/>
          <a:lstStyle/>
          <a:p>
            <a:endParaRPr lang="en-GB"/>
          </a:p>
        </p:txBody>
      </p:sp>
      <p:sp>
        <p:nvSpPr>
          <p:cNvPr id="24" name="Text Placeholder 23">
            <a:extLst>
              <a:ext uri="{FF2B5EF4-FFF2-40B4-BE49-F238E27FC236}">
                <a16:creationId xmlns:a16="http://schemas.microsoft.com/office/drawing/2014/main" id="{E0D9053C-8E5D-BBD5-CAD7-CD8735D5E0A0}"/>
              </a:ext>
            </a:extLst>
          </p:cNvPr>
          <p:cNvSpPr>
            <a:spLocks noGrp="1"/>
          </p:cNvSpPr>
          <p:nvPr>
            <p:ph type="body" sz="quarter" idx="12"/>
          </p:nvPr>
        </p:nvSpPr>
        <p:spPr/>
        <p:txBody>
          <a:bodyPr/>
          <a:lstStyle/>
          <a:p>
            <a:endParaRPr lang="en-GB" dirty="0"/>
          </a:p>
        </p:txBody>
      </p:sp>
      <p:pic>
        <p:nvPicPr>
          <p:cNvPr id="15" name="Picture 14" descr="Icon&#10;&#10;Description automatically generated">
            <a:extLst>
              <a:ext uri="{FF2B5EF4-FFF2-40B4-BE49-F238E27FC236}">
                <a16:creationId xmlns:a16="http://schemas.microsoft.com/office/drawing/2014/main" id="{87AE251E-A10B-D77F-CA96-BCCE3D795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39" name="TextBox 138">
            <a:extLst>
              <a:ext uri="{FF2B5EF4-FFF2-40B4-BE49-F238E27FC236}">
                <a16:creationId xmlns:a16="http://schemas.microsoft.com/office/drawing/2014/main" id="{E9128CAF-E527-CD4C-0226-0B72C59B87D7}"/>
              </a:ext>
            </a:extLst>
          </p:cNvPr>
          <p:cNvSpPr txBox="1"/>
          <p:nvPr/>
        </p:nvSpPr>
        <p:spPr>
          <a:xfrm>
            <a:off x="551483" y="1287781"/>
            <a:ext cx="4985159" cy="534313"/>
          </a:xfrm>
          <a:prstGeom prst="rect">
            <a:avLst/>
          </a:prstGeom>
          <a:noFill/>
        </p:spPr>
        <p:txBody>
          <a:bodyPr wrap="square" rtlCol="0">
            <a:spAutoFit/>
          </a:bodyPr>
          <a:lstStyle/>
          <a:p>
            <a:pPr>
              <a:lnSpc>
                <a:spcPct val="130000"/>
              </a:lnSpc>
            </a:pPr>
            <a:r>
              <a:rPr lang="en-GB" sz="2400" dirty="0"/>
              <a:t>1. His service was excellent.</a:t>
            </a:r>
          </a:p>
        </p:txBody>
      </p:sp>
      <p:grpSp>
        <p:nvGrpSpPr>
          <p:cNvPr id="2" name="Group 1">
            <a:extLst>
              <a:ext uri="{FF2B5EF4-FFF2-40B4-BE49-F238E27FC236}">
                <a16:creationId xmlns:a16="http://schemas.microsoft.com/office/drawing/2014/main" id="{F682D854-10D5-591A-28AD-EAFC876964C1}"/>
              </a:ext>
            </a:extLst>
          </p:cNvPr>
          <p:cNvGrpSpPr/>
          <p:nvPr/>
        </p:nvGrpSpPr>
        <p:grpSpPr>
          <a:xfrm>
            <a:off x="662073" y="1950673"/>
            <a:ext cx="4985159" cy="623738"/>
            <a:chOff x="662077" y="1943470"/>
            <a:chExt cx="4728629" cy="623738"/>
          </a:xfrm>
        </p:grpSpPr>
        <p:sp>
          <p:nvSpPr>
            <p:cNvPr id="8" name="Rectangle 7">
              <a:extLst>
                <a:ext uri="{FF2B5EF4-FFF2-40B4-BE49-F238E27FC236}">
                  <a16:creationId xmlns:a16="http://schemas.microsoft.com/office/drawing/2014/main" id="{CFEBADFF-DD0B-7DAD-4DC3-5B24E6DE77A1}"/>
                </a:ext>
              </a:extLst>
            </p:cNvPr>
            <p:cNvSpPr/>
            <p:nvPr/>
          </p:nvSpPr>
          <p:spPr>
            <a:xfrm>
              <a:off x="1070706" y="1943470"/>
              <a:ext cx="4320000"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400" dirty="0">
                  <a:solidFill>
                    <a:schemeClr val="tx1"/>
                  </a:solidFill>
                </a:rPr>
                <a:t>Su </a:t>
              </a:r>
              <a:r>
                <a:rPr lang="en-US" sz="2400" dirty="0" err="1">
                  <a:solidFill>
                    <a:schemeClr val="tx1"/>
                  </a:solidFill>
                </a:rPr>
                <a:t>servicio</a:t>
              </a:r>
              <a:r>
                <a:rPr lang="en-US" sz="2400" dirty="0">
                  <a:solidFill>
                    <a:schemeClr val="tx1"/>
                  </a:solidFill>
                </a:rPr>
                <a:t> </a:t>
              </a:r>
              <a:r>
                <a:rPr lang="en-US" sz="2400" dirty="0" err="1">
                  <a:solidFill>
                    <a:schemeClr val="tx1"/>
                  </a:solidFill>
                </a:rPr>
                <a:t>fue</a:t>
              </a:r>
              <a:r>
                <a:rPr lang="en-US" sz="2400" dirty="0">
                  <a:solidFill>
                    <a:schemeClr val="tx1"/>
                  </a:solidFill>
                </a:rPr>
                <a:t> </a:t>
              </a:r>
              <a:r>
                <a:rPr lang="en-US" sz="2400" dirty="0" err="1">
                  <a:solidFill>
                    <a:schemeClr val="tx1"/>
                  </a:solidFill>
                </a:rPr>
                <a:t>excelente</a:t>
              </a:r>
              <a:r>
                <a:rPr lang="en-US" sz="2400" dirty="0">
                  <a:solidFill>
                    <a:schemeClr val="tx1"/>
                  </a:solidFill>
                </a:rPr>
                <a:t>.</a:t>
              </a:r>
            </a:p>
          </p:txBody>
        </p:sp>
        <p:sp>
          <p:nvSpPr>
            <p:cNvPr id="9" name="Rectangle 8">
              <a:extLst>
                <a:ext uri="{FF2B5EF4-FFF2-40B4-BE49-F238E27FC236}">
                  <a16:creationId xmlns:a16="http://schemas.microsoft.com/office/drawing/2014/main" id="{145A512D-F7B1-F2AE-BB68-18CECE7BC002}"/>
                </a:ext>
              </a:extLst>
            </p:cNvPr>
            <p:cNvSpPr/>
            <p:nvPr/>
          </p:nvSpPr>
          <p:spPr>
            <a:xfrm>
              <a:off x="662077" y="1943470"/>
              <a:ext cx="408629" cy="622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A</a:t>
              </a:r>
            </a:p>
          </p:txBody>
        </p:sp>
      </p:grpSp>
      <p:grpSp>
        <p:nvGrpSpPr>
          <p:cNvPr id="12" name="Group 11">
            <a:extLst>
              <a:ext uri="{FF2B5EF4-FFF2-40B4-BE49-F238E27FC236}">
                <a16:creationId xmlns:a16="http://schemas.microsoft.com/office/drawing/2014/main" id="{08099E3B-CE5E-F4E8-160C-60C25833015A}"/>
              </a:ext>
            </a:extLst>
          </p:cNvPr>
          <p:cNvGrpSpPr/>
          <p:nvPr/>
        </p:nvGrpSpPr>
        <p:grpSpPr>
          <a:xfrm>
            <a:off x="6220421" y="1950673"/>
            <a:ext cx="6051662" cy="1289224"/>
            <a:chOff x="6232634" y="1978005"/>
            <a:chExt cx="5324604" cy="1289224"/>
          </a:xfrm>
        </p:grpSpPr>
        <p:sp>
          <p:nvSpPr>
            <p:cNvPr id="26" name="Rectangle 25">
              <a:extLst>
                <a:ext uri="{FF2B5EF4-FFF2-40B4-BE49-F238E27FC236}">
                  <a16:creationId xmlns:a16="http://schemas.microsoft.com/office/drawing/2014/main" id="{B4B486E2-20E0-0EAA-F1F9-E988329DC543}"/>
                </a:ext>
              </a:extLst>
            </p:cNvPr>
            <p:cNvSpPr/>
            <p:nvPr/>
          </p:nvSpPr>
          <p:spPr>
            <a:xfrm>
              <a:off x="6647247" y="1978005"/>
              <a:ext cx="4909991"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400" dirty="0">
                  <a:solidFill>
                    <a:schemeClr val="tx1"/>
                  </a:solidFill>
                  <a:latin typeface="+mj-lt"/>
                </a:rPr>
                <a:t>Mi professor de education </a:t>
              </a:r>
              <a:r>
                <a:rPr lang="en-US" sz="2400" dirty="0" err="1">
                  <a:solidFill>
                    <a:schemeClr val="tx1"/>
                  </a:solidFill>
                  <a:latin typeface="+mj-lt"/>
                </a:rPr>
                <a:t>physica</a:t>
              </a:r>
              <a:r>
                <a:rPr lang="en-US" sz="2400" dirty="0">
                  <a:solidFill>
                    <a:schemeClr val="tx1"/>
                  </a:solidFill>
                  <a:latin typeface="+mj-lt"/>
                </a:rPr>
                <a:t>. </a:t>
              </a:r>
            </a:p>
          </p:txBody>
        </p:sp>
        <p:sp>
          <p:nvSpPr>
            <p:cNvPr id="27" name="Rectangle 26">
              <a:extLst>
                <a:ext uri="{FF2B5EF4-FFF2-40B4-BE49-F238E27FC236}">
                  <a16:creationId xmlns:a16="http://schemas.microsoft.com/office/drawing/2014/main" id="{2F7370EA-8851-66A9-4D8E-6C9E88D070D1}"/>
                </a:ext>
              </a:extLst>
            </p:cNvPr>
            <p:cNvSpPr/>
            <p:nvPr/>
          </p:nvSpPr>
          <p:spPr>
            <a:xfrm>
              <a:off x="6232634" y="2643491"/>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B</a:t>
              </a:r>
            </a:p>
          </p:txBody>
        </p:sp>
      </p:grpSp>
      <p:sp>
        <p:nvSpPr>
          <p:cNvPr id="7" name="TextBox 6">
            <a:extLst>
              <a:ext uri="{FF2B5EF4-FFF2-40B4-BE49-F238E27FC236}">
                <a16:creationId xmlns:a16="http://schemas.microsoft.com/office/drawing/2014/main" id="{C8E3DF64-53D9-624A-0786-B912D8A9F2FF}"/>
              </a:ext>
            </a:extLst>
          </p:cNvPr>
          <p:cNvSpPr txBox="1"/>
          <p:nvPr/>
        </p:nvSpPr>
        <p:spPr>
          <a:xfrm>
            <a:off x="6258969" y="1320950"/>
            <a:ext cx="3752539" cy="534313"/>
          </a:xfrm>
          <a:prstGeom prst="rect">
            <a:avLst/>
          </a:prstGeom>
          <a:noFill/>
        </p:spPr>
        <p:txBody>
          <a:bodyPr wrap="square" rtlCol="0">
            <a:spAutoFit/>
          </a:bodyPr>
          <a:lstStyle/>
          <a:p>
            <a:pPr>
              <a:lnSpc>
                <a:spcPct val="130000"/>
              </a:lnSpc>
            </a:pPr>
            <a:r>
              <a:rPr lang="en-GB" sz="2400" dirty="0"/>
              <a:t>2. My PE teacher</a:t>
            </a:r>
          </a:p>
        </p:txBody>
      </p:sp>
      <p:sp>
        <p:nvSpPr>
          <p:cNvPr id="10" name="TextBox 9">
            <a:extLst>
              <a:ext uri="{FF2B5EF4-FFF2-40B4-BE49-F238E27FC236}">
                <a16:creationId xmlns:a16="http://schemas.microsoft.com/office/drawing/2014/main" id="{5732E908-6C36-2D3F-4370-CA4D01518605}"/>
              </a:ext>
            </a:extLst>
          </p:cNvPr>
          <p:cNvSpPr txBox="1"/>
          <p:nvPr/>
        </p:nvSpPr>
        <p:spPr>
          <a:xfrm>
            <a:off x="477540" y="3764240"/>
            <a:ext cx="5609264" cy="534313"/>
          </a:xfrm>
          <a:prstGeom prst="rect">
            <a:avLst/>
          </a:prstGeom>
          <a:noFill/>
        </p:spPr>
        <p:txBody>
          <a:bodyPr wrap="square" rtlCol="0">
            <a:spAutoFit/>
          </a:bodyPr>
          <a:lstStyle/>
          <a:p>
            <a:pPr>
              <a:lnSpc>
                <a:spcPct val="130000"/>
              </a:lnSpc>
            </a:pPr>
            <a:r>
              <a:rPr lang="en-GB" sz="2400" dirty="0"/>
              <a:t>3. The tennis club seems interesting.</a:t>
            </a:r>
          </a:p>
        </p:txBody>
      </p:sp>
      <p:grpSp>
        <p:nvGrpSpPr>
          <p:cNvPr id="13" name="Group 12">
            <a:extLst>
              <a:ext uri="{FF2B5EF4-FFF2-40B4-BE49-F238E27FC236}">
                <a16:creationId xmlns:a16="http://schemas.microsoft.com/office/drawing/2014/main" id="{B4CB78FC-CAD7-51AF-A211-364E0A1D56BA}"/>
              </a:ext>
            </a:extLst>
          </p:cNvPr>
          <p:cNvGrpSpPr/>
          <p:nvPr/>
        </p:nvGrpSpPr>
        <p:grpSpPr>
          <a:xfrm>
            <a:off x="477540" y="5391311"/>
            <a:ext cx="5433927" cy="623738"/>
            <a:chOff x="662077" y="5377850"/>
            <a:chExt cx="4728629" cy="623738"/>
          </a:xfrm>
        </p:grpSpPr>
        <p:sp>
          <p:nvSpPr>
            <p:cNvPr id="16" name="Rectangle 15">
              <a:extLst>
                <a:ext uri="{FF2B5EF4-FFF2-40B4-BE49-F238E27FC236}">
                  <a16:creationId xmlns:a16="http://schemas.microsoft.com/office/drawing/2014/main" id="{5BD03BDE-9E7D-982A-6269-B3B2772E6892}"/>
                </a:ext>
              </a:extLst>
            </p:cNvPr>
            <p:cNvSpPr/>
            <p:nvPr/>
          </p:nvSpPr>
          <p:spPr>
            <a:xfrm>
              <a:off x="1070706" y="5377850"/>
              <a:ext cx="4320000"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000" dirty="0">
                  <a:solidFill>
                    <a:schemeClr val="tx1"/>
                  </a:solidFill>
                  <a:latin typeface="+mj-lt"/>
                </a:rPr>
                <a:t>El club de tennis </a:t>
              </a:r>
              <a:r>
                <a:rPr lang="en-US" sz="2000" dirty="0" err="1">
                  <a:solidFill>
                    <a:schemeClr val="tx1"/>
                  </a:solidFill>
                  <a:latin typeface="+mj-lt"/>
                </a:rPr>
                <a:t>parece</a:t>
              </a:r>
              <a:r>
                <a:rPr lang="en-US" sz="2000" dirty="0">
                  <a:solidFill>
                    <a:schemeClr val="tx1"/>
                  </a:solidFill>
                  <a:latin typeface="+mj-lt"/>
                </a:rPr>
                <a:t> </a:t>
              </a:r>
              <a:r>
                <a:rPr lang="en-US" sz="2000" dirty="0" err="1">
                  <a:solidFill>
                    <a:schemeClr val="tx1"/>
                  </a:solidFill>
                  <a:latin typeface="+mj-lt"/>
                </a:rPr>
                <a:t>interessante</a:t>
              </a:r>
              <a:r>
                <a:rPr lang="en-US" sz="2000" dirty="0">
                  <a:solidFill>
                    <a:schemeClr val="tx1"/>
                  </a:solidFill>
                  <a:latin typeface="+mj-lt"/>
                </a:rPr>
                <a:t>.</a:t>
              </a:r>
              <a:r>
                <a:rPr lang="en-US" sz="2400" dirty="0">
                  <a:solidFill>
                    <a:schemeClr val="tx1"/>
                  </a:solidFill>
                  <a:latin typeface="+mj-lt"/>
                </a:rPr>
                <a:t> </a:t>
              </a:r>
              <a:endParaRPr lang="en-US" dirty="0">
                <a:solidFill>
                  <a:schemeClr val="tx1"/>
                </a:solidFill>
                <a:latin typeface="+mj-lt"/>
              </a:endParaRPr>
            </a:p>
          </p:txBody>
        </p:sp>
        <p:sp>
          <p:nvSpPr>
            <p:cNvPr id="17" name="Rectangle 16">
              <a:extLst>
                <a:ext uri="{FF2B5EF4-FFF2-40B4-BE49-F238E27FC236}">
                  <a16:creationId xmlns:a16="http://schemas.microsoft.com/office/drawing/2014/main" id="{999AD545-4A25-2B3F-C1C9-1F76BC92747B}"/>
                </a:ext>
              </a:extLst>
            </p:cNvPr>
            <p:cNvSpPr/>
            <p:nvPr/>
          </p:nvSpPr>
          <p:spPr>
            <a:xfrm>
              <a:off x="662077" y="5377850"/>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B</a:t>
              </a:r>
            </a:p>
          </p:txBody>
        </p:sp>
      </p:grpSp>
      <p:grpSp>
        <p:nvGrpSpPr>
          <p:cNvPr id="14" name="Group 13">
            <a:extLst>
              <a:ext uri="{FF2B5EF4-FFF2-40B4-BE49-F238E27FC236}">
                <a16:creationId xmlns:a16="http://schemas.microsoft.com/office/drawing/2014/main" id="{E4F7D79E-9D3C-2E15-3529-BF99EEE9EBF9}"/>
              </a:ext>
            </a:extLst>
          </p:cNvPr>
          <p:cNvGrpSpPr/>
          <p:nvPr/>
        </p:nvGrpSpPr>
        <p:grpSpPr>
          <a:xfrm>
            <a:off x="486736" y="4656810"/>
            <a:ext cx="5459967" cy="623738"/>
            <a:chOff x="662077" y="4679521"/>
            <a:chExt cx="4484975" cy="623738"/>
          </a:xfrm>
        </p:grpSpPr>
        <p:sp>
          <p:nvSpPr>
            <p:cNvPr id="20" name="Rectangle 19">
              <a:extLst>
                <a:ext uri="{FF2B5EF4-FFF2-40B4-BE49-F238E27FC236}">
                  <a16:creationId xmlns:a16="http://schemas.microsoft.com/office/drawing/2014/main" id="{896B46EC-F9C6-488D-CC2C-678517070203}"/>
                </a:ext>
              </a:extLst>
            </p:cNvPr>
            <p:cNvSpPr/>
            <p:nvPr/>
          </p:nvSpPr>
          <p:spPr>
            <a:xfrm>
              <a:off x="1070706" y="4679521"/>
              <a:ext cx="4076346"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000" dirty="0">
                  <a:solidFill>
                    <a:schemeClr val="tx1"/>
                  </a:solidFill>
                  <a:latin typeface="+mj-lt"/>
                </a:rPr>
                <a:t>El club de </a:t>
              </a:r>
              <a:r>
                <a:rPr lang="en-US" sz="2000" dirty="0" err="1">
                  <a:solidFill>
                    <a:schemeClr val="tx1"/>
                  </a:solidFill>
                  <a:latin typeface="+mj-lt"/>
                </a:rPr>
                <a:t>tenis</a:t>
              </a:r>
              <a:r>
                <a:rPr lang="en-US" sz="2000" dirty="0">
                  <a:solidFill>
                    <a:schemeClr val="tx1"/>
                  </a:solidFill>
                  <a:latin typeface="+mj-lt"/>
                </a:rPr>
                <a:t> </a:t>
              </a:r>
              <a:r>
                <a:rPr lang="en-US" sz="2000" dirty="0" err="1">
                  <a:solidFill>
                    <a:schemeClr val="tx1"/>
                  </a:solidFill>
                  <a:latin typeface="+mj-lt"/>
                </a:rPr>
                <a:t>parece</a:t>
              </a:r>
              <a:r>
                <a:rPr lang="en-US" sz="2000" dirty="0">
                  <a:solidFill>
                    <a:schemeClr val="tx1"/>
                  </a:solidFill>
                  <a:latin typeface="+mj-lt"/>
                </a:rPr>
                <a:t> </a:t>
              </a:r>
              <a:r>
                <a:rPr lang="en-US" sz="2000" dirty="0" err="1">
                  <a:solidFill>
                    <a:schemeClr val="tx1"/>
                  </a:solidFill>
                  <a:latin typeface="+mj-lt"/>
                </a:rPr>
                <a:t>interesante</a:t>
              </a:r>
              <a:r>
                <a:rPr lang="en-US" sz="2000" dirty="0">
                  <a:solidFill>
                    <a:schemeClr val="tx1"/>
                  </a:solidFill>
                  <a:latin typeface="+mj-lt"/>
                </a:rPr>
                <a:t>. </a:t>
              </a:r>
              <a:r>
                <a:rPr lang="en-US" sz="2400" dirty="0">
                  <a:solidFill>
                    <a:schemeClr val="tx1"/>
                  </a:solidFill>
                  <a:latin typeface="+mj-lt"/>
                </a:rPr>
                <a:t> </a:t>
              </a:r>
              <a:endParaRPr lang="en-US" sz="2000" dirty="0">
                <a:solidFill>
                  <a:schemeClr val="tx1"/>
                </a:solidFill>
                <a:latin typeface="+mj-lt"/>
              </a:endParaRPr>
            </a:p>
          </p:txBody>
        </p:sp>
        <p:sp>
          <p:nvSpPr>
            <p:cNvPr id="31" name="Rectangle 30">
              <a:extLst>
                <a:ext uri="{FF2B5EF4-FFF2-40B4-BE49-F238E27FC236}">
                  <a16:creationId xmlns:a16="http://schemas.microsoft.com/office/drawing/2014/main" id="{7146068E-FFB8-C34E-6870-95D0D0AD6CE9}"/>
                </a:ext>
              </a:extLst>
            </p:cNvPr>
            <p:cNvSpPr/>
            <p:nvPr/>
          </p:nvSpPr>
          <p:spPr>
            <a:xfrm>
              <a:off x="662077" y="4679521"/>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A</a:t>
              </a:r>
            </a:p>
          </p:txBody>
        </p:sp>
      </p:grpSp>
      <p:grpSp>
        <p:nvGrpSpPr>
          <p:cNvPr id="38" name="Group 37">
            <a:extLst>
              <a:ext uri="{FF2B5EF4-FFF2-40B4-BE49-F238E27FC236}">
                <a16:creationId xmlns:a16="http://schemas.microsoft.com/office/drawing/2014/main" id="{E873BFAA-7009-7369-228E-9696E688E5A2}"/>
              </a:ext>
            </a:extLst>
          </p:cNvPr>
          <p:cNvGrpSpPr/>
          <p:nvPr/>
        </p:nvGrpSpPr>
        <p:grpSpPr>
          <a:xfrm>
            <a:off x="6232634" y="5377850"/>
            <a:ext cx="5057157" cy="623738"/>
            <a:chOff x="6232634" y="5377850"/>
            <a:chExt cx="5057157" cy="623738"/>
          </a:xfrm>
        </p:grpSpPr>
        <p:sp>
          <p:nvSpPr>
            <p:cNvPr id="34" name="Rectangle 33">
              <a:extLst>
                <a:ext uri="{FF2B5EF4-FFF2-40B4-BE49-F238E27FC236}">
                  <a16:creationId xmlns:a16="http://schemas.microsoft.com/office/drawing/2014/main" id="{5CE2F5FF-04AC-C2EF-6C8F-C4F25057841B}"/>
                </a:ext>
              </a:extLst>
            </p:cNvPr>
            <p:cNvSpPr/>
            <p:nvPr/>
          </p:nvSpPr>
          <p:spPr>
            <a:xfrm>
              <a:off x="6641262" y="5377850"/>
              <a:ext cx="4648529"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ctr">
              <a:spAutoFit/>
            </a:bodyPr>
            <a:lstStyle/>
            <a:p>
              <a:pPr>
                <a:lnSpc>
                  <a:spcPct val="130000"/>
                </a:lnSpc>
              </a:pPr>
              <a:r>
                <a:rPr lang="en-US" sz="2400" dirty="0" err="1">
                  <a:solidFill>
                    <a:schemeClr val="tx1"/>
                  </a:solidFill>
                  <a:latin typeface="+mj-lt"/>
                </a:rPr>
                <a:t>Llamé</a:t>
              </a:r>
              <a:r>
                <a:rPr lang="en-US" sz="2400" dirty="0">
                  <a:solidFill>
                    <a:schemeClr val="tx1"/>
                  </a:solidFill>
                  <a:latin typeface="+mj-lt"/>
                </a:rPr>
                <a:t> a la </a:t>
              </a:r>
              <a:r>
                <a:rPr lang="en-US" sz="2400" dirty="0" err="1">
                  <a:solidFill>
                    <a:schemeClr val="tx1"/>
                  </a:solidFill>
                  <a:latin typeface="+mj-lt"/>
                </a:rPr>
                <a:t>farmacia</a:t>
              </a:r>
              <a:r>
                <a:rPr lang="en-US" sz="2400" dirty="0">
                  <a:solidFill>
                    <a:schemeClr val="tx1"/>
                  </a:solidFill>
                  <a:latin typeface="+mj-lt"/>
                </a:rPr>
                <a:t> </a:t>
              </a:r>
              <a:r>
                <a:rPr lang="en-US" sz="2400" dirty="0" err="1">
                  <a:solidFill>
                    <a:schemeClr val="tx1"/>
                  </a:solidFill>
                  <a:latin typeface="+mj-lt"/>
                </a:rPr>
                <a:t>ayer</a:t>
              </a:r>
              <a:r>
                <a:rPr lang="en-US" sz="2400" dirty="0">
                  <a:solidFill>
                    <a:schemeClr val="tx1"/>
                  </a:solidFill>
                  <a:latin typeface="+mj-lt"/>
                </a:rPr>
                <a:t>.</a:t>
              </a:r>
            </a:p>
          </p:txBody>
        </p:sp>
        <p:sp>
          <p:nvSpPr>
            <p:cNvPr id="35" name="Rectangle 34">
              <a:extLst>
                <a:ext uri="{FF2B5EF4-FFF2-40B4-BE49-F238E27FC236}">
                  <a16:creationId xmlns:a16="http://schemas.microsoft.com/office/drawing/2014/main" id="{8CC618A8-EDAA-0C7F-F86D-BAC8D98F396C}"/>
                </a:ext>
              </a:extLst>
            </p:cNvPr>
            <p:cNvSpPr/>
            <p:nvPr/>
          </p:nvSpPr>
          <p:spPr>
            <a:xfrm>
              <a:off x="6232634" y="5377850"/>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B</a:t>
              </a:r>
            </a:p>
          </p:txBody>
        </p:sp>
      </p:grpSp>
      <p:sp>
        <p:nvSpPr>
          <p:cNvPr id="36" name="TextBox 35">
            <a:extLst>
              <a:ext uri="{FF2B5EF4-FFF2-40B4-BE49-F238E27FC236}">
                <a16:creationId xmlns:a16="http://schemas.microsoft.com/office/drawing/2014/main" id="{0C09731A-3A1D-F411-5BF4-4762341A3604}"/>
              </a:ext>
            </a:extLst>
          </p:cNvPr>
          <p:cNvSpPr txBox="1"/>
          <p:nvPr/>
        </p:nvSpPr>
        <p:spPr>
          <a:xfrm>
            <a:off x="6105197" y="3725205"/>
            <a:ext cx="5518477" cy="534313"/>
          </a:xfrm>
          <a:prstGeom prst="rect">
            <a:avLst/>
          </a:prstGeom>
          <a:noFill/>
        </p:spPr>
        <p:txBody>
          <a:bodyPr wrap="square" rtlCol="0">
            <a:spAutoFit/>
          </a:bodyPr>
          <a:lstStyle/>
          <a:p>
            <a:pPr>
              <a:lnSpc>
                <a:spcPct val="130000"/>
              </a:lnSpc>
            </a:pPr>
            <a:r>
              <a:rPr lang="en-GB" sz="2400" dirty="0"/>
              <a:t>4. I called the pharmacy yesterday.</a:t>
            </a:r>
          </a:p>
        </p:txBody>
      </p:sp>
      <p:pic>
        <p:nvPicPr>
          <p:cNvPr id="42" name="Picture 41">
            <a:extLst>
              <a:ext uri="{FF2B5EF4-FFF2-40B4-BE49-F238E27FC236}">
                <a16:creationId xmlns:a16="http://schemas.microsoft.com/office/drawing/2014/main" id="{AC23B514-E846-91F4-92D1-C19A3C6EEE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15702" y="4788682"/>
            <a:ext cx="450000" cy="450000"/>
          </a:xfrm>
          <a:prstGeom prst="rect">
            <a:avLst/>
          </a:prstGeom>
        </p:spPr>
      </p:pic>
      <p:pic>
        <p:nvPicPr>
          <p:cNvPr id="43" name="Picture 42">
            <a:extLst>
              <a:ext uri="{FF2B5EF4-FFF2-40B4-BE49-F238E27FC236}">
                <a16:creationId xmlns:a16="http://schemas.microsoft.com/office/drawing/2014/main" id="{EE7C6442-C78E-C18E-665E-40FDD0A430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64791" y="5453679"/>
            <a:ext cx="450000" cy="450000"/>
          </a:xfrm>
          <a:prstGeom prst="rect">
            <a:avLst/>
          </a:prstGeom>
        </p:spPr>
      </p:pic>
      <p:grpSp>
        <p:nvGrpSpPr>
          <p:cNvPr id="3" name="Group 2">
            <a:extLst>
              <a:ext uri="{FF2B5EF4-FFF2-40B4-BE49-F238E27FC236}">
                <a16:creationId xmlns:a16="http://schemas.microsoft.com/office/drawing/2014/main" id="{116F3117-CEAC-6C79-B7ED-E5104C94FEA2}"/>
              </a:ext>
            </a:extLst>
          </p:cNvPr>
          <p:cNvGrpSpPr/>
          <p:nvPr/>
        </p:nvGrpSpPr>
        <p:grpSpPr>
          <a:xfrm>
            <a:off x="662073" y="2644544"/>
            <a:ext cx="4953629" cy="623738"/>
            <a:chOff x="662073" y="3118151"/>
            <a:chExt cx="5178629" cy="623738"/>
          </a:xfrm>
        </p:grpSpPr>
        <p:sp>
          <p:nvSpPr>
            <p:cNvPr id="5" name="Rectangle 4">
              <a:extLst>
                <a:ext uri="{FF2B5EF4-FFF2-40B4-BE49-F238E27FC236}">
                  <a16:creationId xmlns:a16="http://schemas.microsoft.com/office/drawing/2014/main" id="{5FECCE3F-25B5-3EC3-7D40-69DF4033949F}"/>
                </a:ext>
              </a:extLst>
            </p:cNvPr>
            <p:cNvSpPr/>
            <p:nvPr/>
          </p:nvSpPr>
          <p:spPr>
            <a:xfrm>
              <a:off x="1070702" y="3118151"/>
              <a:ext cx="4770000"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400" dirty="0">
                  <a:solidFill>
                    <a:schemeClr val="tx1"/>
                  </a:solidFill>
                  <a:latin typeface="+mj-lt"/>
                </a:rPr>
                <a:t>Su </a:t>
              </a:r>
              <a:r>
                <a:rPr lang="en-US" sz="2400" dirty="0" err="1">
                  <a:solidFill>
                    <a:schemeClr val="tx1"/>
                  </a:solidFill>
                  <a:latin typeface="+mj-lt"/>
                </a:rPr>
                <a:t>servicio</a:t>
              </a:r>
              <a:r>
                <a:rPr lang="en-US" sz="2400" dirty="0">
                  <a:solidFill>
                    <a:schemeClr val="tx1"/>
                  </a:solidFill>
                  <a:latin typeface="+mj-lt"/>
                </a:rPr>
                <a:t> </a:t>
              </a:r>
              <a:r>
                <a:rPr lang="en-US" sz="2400" dirty="0" err="1">
                  <a:solidFill>
                    <a:schemeClr val="tx1"/>
                  </a:solidFill>
                  <a:latin typeface="+mj-lt"/>
                </a:rPr>
                <a:t>fue</a:t>
              </a:r>
              <a:r>
                <a:rPr lang="en-US" sz="2400" dirty="0">
                  <a:solidFill>
                    <a:schemeClr val="tx1"/>
                  </a:solidFill>
                  <a:latin typeface="+mj-lt"/>
                </a:rPr>
                <a:t> </a:t>
              </a:r>
              <a:r>
                <a:rPr lang="en-US" sz="2400" dirty="0" err="1">
                  <a:solidFill>
                    <a:schemeClr val="tx1"/>
                  </a:solidFill>
                  <a:latin typeface="+mj-lt"/>
                </a:rPr>
                <a:t>excellente</a:t>
              </a:r>
              <a:r>
                <a:rPr lang="en-US" sz="2400" dirty="0">
                  <a:solidFill>
                    <a:schemeClr val="tx1"/>
                  </a:solidFill>
                  <a:latin typeface="+mj-lt"/>
                </a:rPr>
                <a:t>.</a:t>
              </a:r>
            </a:p>
          </p:txBody>
        </p:sp>
        <p:sp>
          <p:nvSpPr>
            <p:cNvPr id="6" name="Rectangle 5">
              <a:extLst>
                <a:ext uri="{FF2B5EF4-FFF2-40B4-BE49-F238E27FC236}">
                  <a16:creationId xmlns:a16="http://schemas.microsoft.com/office/drawing/2014/main" id="{8E332D66-68F3-8DBC-6394-D3AC50D8FA82}"/>
                </a:ext>
              </a:extLst>
            </p:cNvPr>
            <p:cNvSpPr/>
            <p:nvPr/>
          </p:nvSpPr>
          <p:spPr>
            <a:xfrm>
              <a:off x="662073" y="3118151"/>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B</a:t>
              </a:r>
            </a:p>
          </p:txBody>
        </p:sp>
      </p:grpSp>
      <p:grpSp>
        <p:nvGrpSpPr>
          <p:cNvPr id="4" name="Group 3">
            <a:extLst>
              <a:ext uri="{FF2B5EF4-FFF2-40B4-BE49-F238E27FC236}">
                <a16:creationId xmlns:a16="http://schemas.microsoft.com/office/drawing/2014/main" id="{136054A0-DD57-B2C0-2787-F5433E1A21EC}"/>
              </a:ext>
            </a:extLst>
          </p:cNvPr>
          <p:cNvGrpSpPr/>
          <p:nvPr/>
        </p:nvGrpSpPr>
        <p:grpSpPr>
          <a:xfrm>
            <a:off x="6193346" y="1963240"/>
            <a:ext cx="5773654" cy="1271278"/>
            <a:chOff x="6232634" y="1950673"/>
            <a:chExt cx="4707401" cy="1339128"/>
          </a:xfrm>
        </p:grpSpPr>
        <p:sp>
          <p:nvSpPr>
            <p:cNvPr id="19" name="Rectangle 18">
              <a:extLst>
                <a:ext uri="{FF2B5EF4-FFF2-40B4-BE49-F238E27FC236}">
                  <a16:creationId xmlns:a16="http://schemas.microsoft.com/office/drawing/2014/main" id="{B1FFBB4E-87DA-AE3C-3D2D-732435E17458}"/>
                </a:ext>
              </a:extLst>
            </p:cNvPr>
            <p:cNvSpPr/>
            <p:nvPr/>
          </p:nvSpPr>
          <p:spPr>
            <a:xfrm>
              <a:off x="6620035" y="2632773"/>
              <a:ext cx="4320000" cy="657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t">
              <a:spAutoFit/>
            </a:bodyPr>
            <a:lstStyle/>
            <a:p>
              <a:pPr>
                <a:lnSpc>
                  <a:spcPct val="130000"/>
                </a:lnSpc>
              </a:pPr>
              <a:r>
                <a:rPr lang="en-US" sz="2400" dirty="0">
                  <a:solidFill>
                    <a:schemeClr val="tx1"/>
                  </a:solidFill>
                  <a:latin typeface="+mj-lt"/>
                </a:rPr>
                <a:t>Mi </a:t>
              </a:r>
              <a:r>
                <a:rPr lang="en-US" sz="2400" dirty="0" err="1">
                  <a:solidFill>
                    <a:schemeClr val="tx1"/>
                  </a:solidFill>
                  <a:latin typeface="+mj-lt"/>
                </a:rPr>
                <a:t>profesor</a:t>
              </a:r>
              <a:r>
                <a:rPr lang="en-US" sz="2400" dirty="0">
                  <a:solidFill>
                    <a:schemeClr val="tx1"/>
                  </a:solidFill>
                  <a:latin typeface="+mj-lt"/>
                </a:rPr>
                <a:t> de </a:t>
              </a:r>
              <a:r>
                <a:rPr lang="en-US" sz="2400" dirty="0" err="1">
                  <a:solidFill>
                    <a:schemeClr val="tx1"/>
                  </a:solidFill>
                  <a:latin typeface="+mj-lt"/>
                </a:rPr>
                <a:t>educación</a:t>
              </a:r>
              <a:r>
                <a:rPr lang="en-US" sz="2400" dirty="0">
                  <a:solidFill>
                    <a:schemeClr val="tx1"/>
                  </a:solidFill>
                  <a:latin typeface="+mj-lt"/>
                </a:rPr>
                <a:t> </a:t>
              </a:r>
              <a:r>
                <a:rPr lang="en-US" sz="2400" dirty="0" err="1">
                  <a:solidFill>
                    <a:schemeClr val="tx1"/>
                  </a:solidFill>
                  <a:latin typeface="+mj-lt"/>
                </a:rPr>
                <a:t>física</a:t>
              </a:r>
              <a:r>
                <a:rPr lang="en-US" sz="2400" dirty="0">
                  <a:solidFill>
                    <a:schemeClr val="tx1"/>
                  </a:solidFill>
                  <a:latin typeface="+mj-lt"/>
                </a:rPr>
                <a:t>.</a:t>
              </a:r>
            </a:p>
          </p:txBody>
        </p:sp>
        <p:sp>
          <p:nvSpPr>
            <p:cNvPr id="28" name="Rectangle 27">
              <a:extLst>
                <a:ext uri="{FF2B5EF4-FFF2-40B4-BE49-F238E27FC236}">
                  <a16:creationId xmlns:a16="http://schemas.microsoft.com/office/drawing/2014/main" id="{9B25ED79-73B3-37FD-7FEB-80C41BC882E5}"/>
                </a:ext>
              </a:extLst>
            </p:cNvPr>
            <p:cNvSpPr/>
            <p:nvPr/>
          </p:nvSpPr>
          <p:spPr>
            <a:xfrm>
              <a:off x="6232634" y="1950673"/>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a:solidFill>
                    <a:schemeClr val="bg1"/>
                  </a:solidFill>
                  <a:latin typeface="+mj-lt"/>
                </a:rPr>
                <a:t>A</a:t>
              </a:r>
            </a:p>
          </p:txBody>
        </p:sp>
      </p:grpSp>
      <p:pic>
        <p:nvPicPr>
          <p:cNvPr id="41" name="Picture 40">
            <a:extLst>
              <a:ext uri="{FF2B5EF4-FFF2-40B4-BE49-F238E27FC236}">
                <a16:creationId xmlns:a16="http://schemas.microsoft.com/office/drawing/2014/main" id="{B29025D7-025B-11F9-54A1-80CB888B4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742000" y="2703292"/>
            <a:ext cx="450000" cy="450000"/>
          </a:xfrm>
          <a:prstGeom prst="rect">
            <a:avLst/>
          </a:prstGeom>
        </p:spPr>
      </p:pic>
      <p:pic>
        <p:nvPicPr>
          <p:cNvPr id="29" name="Picture 28">
            <a:extLst>
              <a:ext uri="{FF2B5EF4-FFF2-40B4-BE49-F238E27FC236}">
                <a16:creationId xmlns:a16="http://schemas.microsoft.com/office/drawing/2014/main" id="{CFEAFBC8-373E-A121-C0DA-B64468EC5ADB}"/>
              </a:ext>
            </a:extLst>
          </p:cNvPr>
          <p:cNvPicPr>
            <a:picLocks noChangeAspect="1"/>
          </p:cNvPicPr>
          <p:nvPr/>
        </p:nvPicPr>
        <p:blipFill>
          <a:blip r:embed="rId6"/>
          <a:stretch>
            <a:fillRect/>
          </a:stretch>
        </p:blipFill>
        <p:spPr>
          <a:xfrm>
            <a:off x="5287262" y="2752095"/>
            <a:ext cx="450000" cy="450000"/>
          </a:xfrm>
          <a:prstGeom prst="rect">
            <a:avLst/>
          </a:prstGeom>
        </p:spPr>
      </p:pic>
      <p:pic>
        <p:nvPicPr>
          <p:cNvPr id="30" name="Picture 29">
            <a:extLst>
              <a:ext uri="{FF2B5EF4-FFF2-40B4-BE49-F238E27FC236}">
                <a16:creationId xmlns:a16="http://schemas.microsoft.com/office/drawing/2014/main" id="{EEB274C9-BB23-21C6-06CF-5782F92F4EB0}"/>
              </a:ext>
            </a:extLst>
          </p:cNvPr>
          <p:cNvPicPr>
            <a:picLocks noChangeAspect="1"/>
          </p:cNvPicPr>
          <p:nvPr/>
        </p:nvPicPr>
        <p:blipFill>
          <a:blip r:embed="rId6"/>
          <a:stretch>
            <a:fillRect/>
          </a:stretch>
        </p:blipFill>
        <p:spPr>
          <a:xfrm>
            <a:off x="5615702" y="5444311"/>
            <a:ext cx="450000" cy="450000"/>
          </a:xfrm>
          <a:prstGeom prst="rect">
            <a:avLst/>
          </a:prstGeom>
        </p:spPr>
      </p:pic>
      <p:pic>
        <p:nvPicPr>
          <p:cNvPr id="37" name="Picture 36">
            <a:extLst>
              <a:ext uri="{FF2B5EF4-FFF2-40B4-BE49-F238E27FC236}">
                <a16:creationId xmlns:a16="http://schemas.microsoft.com/office/drawing/2014/main" id="{7DCB33AB-12E5-BD61-0519-08713D4CD11A}"/>
              </a:ext>
            </a:extLst>
          </p:cNvPr>
          <p:cNvPicPr>
            <a:picLocks noChangeAspect="1"/>
          </p:cNvPicPr>
          <p:nvPr/>
        </p:nvPicPr>
        <p:blipFill>
          <a:blip r:embed="rId6"/>
          <a:stretch>
            <a:fillRect/>
          </a:stretch>
        </p:blipFill>
        <p:spPr>
          <a:xfrm>
            <a:off x="11822083" y="2050109"/>
            <a:ext cx="450000" cy="450000"/>
          </a:xfrm>
          <a:prstGeom prst="rect">
            <a:avLst/>
          </a:prstGeom>
        </p:spPr>
      </p:pic>
      <p:pic>
        <p:nvPicPr>
          <p:cNvPr id="40" name="Picture 39">
            <a:extLst>
              <a:ext uri="{FF2B5EF4-FFF2-40B4-BE49-F238E27FC236}">
                <a16:creationId xmlns:a16="http://schemas.microsoft.com/office/drawing/2014/main" id="{C8A3CBB2-59E8-C967-AEAC-EE0725921F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11642" y="1985857"/>
            <a:ext cx="450000" cy="450000"/>
          </a:xfrm>
          <a:prstGeom prst="rect">
            <a:avLst/>
          </a:prstGeom>
        </p:spPr>
      </p:pic>
      <p:grpSp>
        <p:nvGrpSpPr>
          <p:cNvPr id="11" name="Group 37">
            <a:extLst>
              <a:ext uri="{FF2B5EF4-FFF2-40B4-BE49-F238E27FC236}">
                <a16:creationId xmlns:a16="http://schemas.microsoft.com/office/drawing/2014/main" id="{844A1797-D682-6F69-3983-5606597ABDA0}"/>
              </a:ext>
            </a:extLst>
          </p:cNvPr>
          <p:cNvGrpSpPr/>
          <p:nvPr/>
        </p:nvGrpSpPr>
        <p:grpSpPr>
          <a:xfrm>
            <a:off x="6232634" y="4666920"/>
            <a:ext cx="5030822" cy="634974"/>
            <a:chOff x="6232634" y="5366614"/>
            <a:chExt cx="4719903" cy="634974"/>
          </a:xfrm>
        </p:grpSpPr>
        <p:sp>
          <p:nvSpPr>
            <p:cNvPr id="18" name="Rectangle 33">
              <a:extLst>
                <a:ext uri="{FF2B5EF4-FFF2-40B4-BE49-F238E27FC236}">
                  <a16:creationId xmlns:a16="http://schemas.microsoft.com/office/drawing/2014/main" id="{82467042-1101-E532-9973-3F7EFCE35D8B}"/>
                </a:ext>
              </a:extLst>
            </p:cNvPr>
            <p:cNvSpPr/>
            <p:nvPr/>
          </p:nvSpPr>
          <p:spPr>
            <a:xfrm>
              <a:off x="6632537" y="5366614"/>
              <a:ext cx="4320000" cy="6237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90000" rIns="234000" bIns="90000" rtlCol="0" anchor="ctr">
              <a:spAutoFit/>
            </a:bodyPr>
            <a:lstStyle/>
            <a:p>
              <a:pPr>
                <a:lnSpc>
                  <a:spcPct val="130000"/>
                </a:lnSpc>
              </a:pPr>
              <a:r>
                <a:rPr lang="en-US" sz="2400" dirty="0" err="1">
                  <a:solidFill>
                    <a:schemeClr val="tx1"/>
                  </a:solidFill>
                  <a:latin typeface="+mj-lt"/>
                </a:rPr>
                <a:t>Yamé</a:t>
              </a:r>
              <a:r>
                <a:rPr lang="en-US" sz="2400" dirty="0">
                  <a:solidFill>
                    <a:schemeClr val="tx1"/>
                  </a:solidFill>
                  <a:latin typeface="+mj-lt"/>
                </a:rPr>
                <a:t> a la </a:t>
              </a:r>
              <a:r>
                <a:rPr lang="en-US" sz="2400" dirty="0" err="1">
                  <a:solidFill>
                    <a:schemeClr val="tx1"/>
                  </a:solidFill>
                  <a:latin typeface="+mj-lt"/>
                </a:rPr>
                <a:t>pharmacia</a:t>
              </a:r>
              <a:r>
                <a:rPr lang="en-US" sz="2400" dirty="0">
                  <a:solidFill>
                    <a:schemeClr val="tx1"/>
                  </a:solidFill>
                  <a:latin typeface="+mj-lt"/>
                </a:rPr>
                <a:t> </a:t>
              </a:r>
              <a:r>
                <a:rPr lang="en-US" sz="2400" dirty="0" err="1">
                  <a:solidFill>
                    <a:schemeClr val="tx1"/>
                  </a:solidFill>
                  <a:latin typeface="+mj-lt"/>
                </a:rPr>
                <a:t>ayer</a:t>
              </a:r>
              <a:r>
                <a:rPr lang="en-US" sz="2400" dirty="0">
                  <a:solidFill>
                    <a:schemeClr val="tx1"/>
                  </a:solidFill>
                  <a:latin typeface="+mj-lt"/>
                </a:rPr>
                <a:t>.</a:t>
              </a:r>
            </a:p>
          </p:txBody>
        </p:sp>
        <p:sp>
          <p:nvSpPr>
            <p:cNvPr id="25" name="Rectangle 34">
              <a:extLst>
                <a:ext uri="{FF2B5EF4-FFF2-40B4-BE49-F238E27FC236}">
                  <a16:creationId xmlns:a16="http://schemas.microsoft.com/office/drawing/2014/main" id="{39763266-DFEB-CBEF-F8C6-98BB539A3BC6}"/>
                </a:ext>
              </a:extLst>
            </p:cNvPr>
            <p:cNvSpPr/>
            <p:nvPr/>
          </p:nvSpPr>
          <p:spPr>
            <a:xfrm>
              <a:off x="6232634" y="5377850"/>
              <a:ext cx="408629" cy="6237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lstStyle/>
            <a:p>
              <a:pPr algn="ctr"/>
              <a:r>
                <a:rPr lang="en-US" sz="2000" b="1" dirty="0">
                  <a:solidFill>
                    <a:schemeClr val="bg1"/>
                  </a:solidFill>
                  <a:latin typeface="+mj-lt"/>
                </a:rPr>
                <a:t>A</a:t>
              </a:r>
            </a:p>
          </p:txBody>
        </p:sp>
      </p:grpSp>
      <p:pic>
        <p:nvPicPr>
          <p:cNvPr id="39" name="Picture 38">
            <a:extLst>
              <a:ext uri="{FF2B5EF4-FFF2-40B4-BE49-F238E27FC236}">
                <a16:creationId xmlns:a16="http://schemas.microsoft.com/office/drawing/2014/main" id="{83BCDE1C-BEE9-0C99-E83D-D1EF7570AFD4}"/>
              </a:ext>
            </a:extLst>
          </p:cNvPr>
          <p:cNvPicPr>
            <a:picLocks noChangeAspect="1"/>
          </p:cNvPicPr>
          <p:nvPr/>
        </p:nvPicPr>
        <p:blipFill>
          <a:blip r:embed="rId6"/>
          <a:stretch>
            <a:fillRect/>
          </a:stretch>
        </p:blipFill>
        <p:spPr>
          <a:xfrm>
            <a:off x="11064791" y="4750626"/>
            <a:ext cx="450000" cy="450000"/>
          </a:xfrm>
          <a:prstGeom prst="rect">
            <a:avLst/>
          </a:prstGeom>
        </p:spPr>
      </p:pic>
    </p:spTree>
    <p:extLst>
      <p:ext uri="{BB962C8B-B14F-4D97-AF65-F5344CB8AC3E}">
        <p14:creationId xmlns:p14="http://schemas.microsoft.com/office/powerpoint/2010/main" val="48711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3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xit" presetSubtype="0" fill="hold" grpId="1"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4"/>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42"/>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P spid="139" grpId="1"/>
      <p:bldP spid="7" grpId="0"/>
      <p:bldP spid="7" grpId="1"/>
      <p:bldP spid="10" grpId="0"/>
      <p:bldP spid="10" grpId="1"/>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A060-9CBD-D982-F4D8-0204CC27E1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F1C5359-521A-D53E-3685-0B1A7000D99B}"/>
              </a:ext>
            </a:extLst>
          </p:cNvPr>
          <p:cNvSpPr>
            <a:spLocks noGrp="1"/>
          </p:cNvSpPr>
          <p:nvPr>
            <p:ph type="body" sz="quarter" idx="11"/>
          </p:nvPr>
        </p:nvSpPr>
        <p:spPr/>
        <p:txBody>
          <a:bodyPr/>
          <a:lstStyle/>
          <a:p>
            <a:r>
              <a:rPr lang="en-GB"/>
              <a:t>On Mini Whiteboards:</a:t>
            </a:r>
          </a:p>
        </p:txBody>
      </p:sp>
      <p:sp>
        <p:nvSpPr>
          <p:cNvPr id="5" name="Text Placeholder 4">
            <a:extLst>
              <a:ext uri="{FF2B5EF4-FFF2-40B4-BE49-F238E27FC236}">
                <a16:creationId xmlns:a16="http://schemas.microsoft.com/office/drawing/2014/main" id="{6237DDAF-9642-BC2E-F064-17CEAEC7E3E0}"/>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DD3A0C65-44CB-A23E-8205-C6EDFD655201}"/>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14A5803E-7BB8-87B5-0D54-9CFA959CA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6" name="TextBox 5">
            <a:extLst>
              <a:ext uri="{FF2B5EF4-FFF2-40B4-BE49-F238E27FC236}">
                <a16:creationId xmlns:a16="http://schemas.microsoft.com/office/drawing/2014/main" id="{E93D9D24-D264-1731-25DE-E3FBDB7AA743}"/>
              </a:ext>
            </a:extLst>
          </p:cNvPr>
          <p:cNvSpPr txBox="1"/>
          <p:nvPr/>
        </p:nvSpPr>
        <p:spPr>
          <a:xfrm>
            <a:off x="190920" y="2829864"/>
            <a:ext cx="11816860" cy="1398653"/>
          </a:xfrm>
          <a:prstGeom prst="rect">
            <a:avLst/>
          </a:prstGeom>
          <a:noFill/>
        </p:spPr>
        <p:txBody>
          <a:bodyPr wrap="square" rtlCol="0">
            <a:spAutoFit/>
          </a:bodyPr>
          <a:lstStyle/>
          <a:p>
            <a:pPr algn="ctr">
              <a:lnSpc>
                <a:spcPct val="130000"/>
              </a:lnSpc>
            </a:pPr>
            <a:r>
              <a:rPr lang="en-GB" sz="3200" dirty="0">
                <a:solidFill>
                  <a:schemeClr val="bg2"/>
                </a:solidFill>
              </a:rPr>
              <a:t>HT marked accents</a:t>
            </a:r>
          </a:p>
          <a:p>
            <a:pPr algn="ctr">
              <a:lnSpc>
                <a:spcPct val="130000"/>
              </a:lnSpc>
            </a:pPr>
            <a:r>
              <a:rPr lang="en-GB" sz="3200" dirty="0">
                <a:solidFill>
                  <a:schemeClr val="bg2"/>
                </a:solidFill>
              </a:rPr>
              <a:t>Write down </a:t>
            </a:r>
            <a:r>
              <a:rPr lang="en-GB" sz="3400" b="1" dirty="0">
                <a:solidFill>
                  <a:schemeClr val="bg2"/>
                </a:solidFill>
              </a:rPr>
              <a:t>the right word for the translation </a:t>
            </a:r>
            <a:endParaRPr lang="en-GB" sz="3200" dirty="0"/>
          </a:p>
        </p:txBody>
      </p:sp>
    </p:spTree>
    <p:extLst>
      <p:ext uri="{BB962C8B-B14F-4D97-AF65-F5344CB8AC3E}">
        <p14:creationId xmlns:p14="http://schemas.microsoft.com/office/powerpoint/2010/main" val="381282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4AA21-67DC-06E6-4F48-FF8719F605B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118677-C0A5-061B-79E1-85D794A5FB8E}"/>
              </a:ext>
            </a:extLst>
          </p:cNvPr>
          <p:cNvSpPr>
            <a:spLocks noGrp="1"/>
          </p:cNvSpPr>
          <p:nvPr>
            <p:ph type="body" sz="quarter" idx="10"/>
          </p:nvPr>
        </p:nvSpPr>
        <p:spPr/>
        <p:txBody>
          <a:bodyPr/>
          <a:lstStyle/>
          <a:p>
            <a:endParaRPr lang="en-GB"/>
          </a:p>
        </p:txBody>
      </p:sp>
      <p:sp>
        <p:nvSpPr>
          <p:cNvPr id="26" name="Text Placeholder 25">
            <a:extLst>
              <a:ext uri="{FF2B5EF4-FFF2-40B4-BE49-F238E27FC236}">
                <a16:creationId xmlns:a16="http://schemas.microsoft.com/office/drawing/2014/main" id="{7DDE1F36-2858-0A24-3E72-4E80CE5F5F38}"/>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5AF4E732-579A-A851-41CD-4D86EDD35C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grpSp>
        <p:nvGrpSpPr>
          <p:cNvPr id="21" name="Group 20">
            <a:extLst>
              <a:ext uri="{FF2B5EF4-FFF2-40B4-BE49-F238E27FC236}">
                <a16:creationId xmlns:a16="http://schemas.microsoft.com/office/drawing/2014/main" id="{53AFD26D-0225-BD94-3D5B-5EB923252710}"/>
              </a:ext>
            </a:extLst>
          </p:cNvPr>
          <p:cNvGrpSpPr/>
          <p:nvPr/>
        </p:nvGrpSpPr>
        <p:grpSpPr>
          <a:xfrm>
            <a:off x="1211340" y="4965662"/>
            <a:ext cx="2271003" cy="1148298"/>
            <a:chOff x="1211340" y="4965662"/>
            <a:chExt cx="2271003" cy="1148298"/>
          </a:xfrm>
        </p:grpSpPr>
        <p:grpSp>
          <p:nvGrpSpPr>
            <p:cNvPr id="113" name="Group 112">
              <a:extLst>
                <a:ext uri="{FF2B5EF4-FFF2-40B4-BE49-F238E27FC236}">
                  <a16:creationId xmlns:a16="http://schemas.microsoft.com/office/drawing/2014/main" id="{A5AC8950-36D6-BDC9-F8C6-A531C476EB8F}"/>
                </a:ext>
              </a:extLst>
            </p:cNvPr>
            <p:cNvGrpSpPr/>
            <p:nvPr/>
          </p:nvGrpSpPr>
          <p:grpSpPr>
            <a:xfrm>
              <a:off x="1211340" y="4965662"/>
              <a:ext cx="2271003" cy="1148298"/>
              <a:chOff x="944071" y="2669638"/>
              <a:chExt cx="2271003" cy="1764750"/>
            </a:xfrm>
          </p:grpSpPr>
          <p:sp>
            <p:nvSpPr>
              <p:cNvPr id="115" name="Rectangle 114">
                <a:extLst>
                  <a:ext uri="{FF2B5EF4-FFF2-40B4-BE49-F238E27FC236}">
                    <a16:creationId xmlns:a16="http://schemas.microsoft.com/office/drawing/2014/main" id="{C1516AC5-F0AE-F983-5E25-0CA8AB72FCEB}"/>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16" name="Rectangle 115">
                <a:extLst>
                  <a:ext uri="{FF2B5EF4-FFF2-40B4-BE49-F238E27FC236}">
                    <a16:creationId xmlns:a16="http://schemas.microsoft.com/office/drawing/2014/main" id="{BA0B4A7B-BBAD-B734-2B8E-3505C20A73E0}"/>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14" name="TextBox 113">
              <a:extLst>
                <a:ext uri="{FF2B5EF4-FFF2-40B4-BE49-F238E27FC236}">
                  <a16:creationId xmlns:a16="http://schemas.microsoft.com/office/drawing/2014/main" id="{2FA285ED-581D-9079-31B6-469994D29F04}"/>
                </a:ext>
              </a:extLst>
            </p:cNvPr>
            <p:cNvSpPr txBox="1"/>
            <p:nvPr/>
          </p:nvSpPr>
          <p:spPr>
            <a:xfrm>
              <a:off x="1597789" y="4965662"/>
              <a:ext cx="1881645" cy="1148298"/>
            </a:xfrm>
            <a:prstGeom prst="rect">
              <a:avLst/>
            </a:prstGeom>
            <a:noFill/>
          </p:spPr>
          <p:txBody>
            <a:bodyPr wrap="square" anchor="ctr">
              <a:noAutofit/>
            </a:bodyPr>
            <a:lstStyle/>
            <a:p>
              <a:pPr algn="ctr">
                <a:lnSpc>
                  <a:spcPct val="120000"/>
                </a:lnSpc>
              </a:pPr>
              <a:r>
                <a:rPr lang="en-US" sz="2400" dirty="0"/>
                <a:t>mi / </a:t>
              </a:r>
              <a:r>
                <a:rPr lang="en-US" sz="2400" dirty="0" err="1"/>
                <a:t>mí</a:t>
              </a:r>
              <a:endParaRPr lang="en-US" sz="2400" dirty="0">
                <a:solidFill>
                  <a:schemeClr val="tx1"/>
                </a:solidFill>
              </a:endParaRPr>
            </a:p>
          </p:txBody>
        </p:sp>
      </p:grpSp>
      <p:grpSp>
        <p:nvGrpSpPr>
          <p:cNvPr id="22" name="Group 21">
            <a:extLst>
              <a:ext uri="{FF2B5EF4-FFF2-40B4-BE49-F238E27FC236}">
                <a16:creationId xmlns:a16="http://schemas.microsoft.com/office/drawing/2014/main" id="{FAA090A6-3A14-4020-E92E-EE7471A7B2C0}"/>
              </a:ext>
            </a:extLst>
          </p:cNvPr>
          <p:cNvGrpSpPr/>
          <p:nvPr/>
        </p:nvGrpSpPr>
        <p:grpSpPr>
          <a:xfrm>
            <a:off x="3612072" y="4965662"/>
            <a:ext cx="2271003" cy="1148298"/>
            <a:chOff x="3612072" y="4965662"/>
            <a:chExt cx="2271003" cy="1148298"/>
          </a:xfrm>
        </p:grpSpPr>
        <p:grpSp>
          <p:nvGrpSpPr>
            <p:cNvPr id="118" name="Group 117">
              <a:extLst>
                <a:ext uri="{FF2B5EF4-FFF2-40B4-BE49-F238E27FC236}">
                  <a16:creationId xmlns:a16="http://schemas.microsoft.com/office/drawing/2014/main" id="{7491EB3E-EA95-6EC1-68E5-9FC06BEFF623}"/>
                </a:ext>
              </a:extLst>
            </p:cNvPr>
            <p:cNvGrpSpPr/>
            <p:nvPr/>
          </p:nvGrpSpPr>
          <p:grpSpPr>
            <a:xfrm>
              <a:off x="3612072" y="4965662"/>
              <a:ext cx="2271003" cy="1148298"/>
              <a:chOff x="944071" y="2669638"/>
              <a:chExt cx="2271003" cy="1764750"/>
            </a:xfrm>
          </p:grpSpPr>
          <p:sp>
            <p:nvSpPr>
              <p:cNvPr id="120" name="Rectangle 119">
                <a:extLst>
                  <a:ext uri="{FF2B5EF4-FFF2-40B4-BE49-F238E27FC236}">
                    <a16:creationId xmlns:a16="http://schemas.microsoft.com/office/drawing/2014/main" id="{9690178A-7225-E465-1A1D-AF8446150DB3}"/>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21" name="Rectangle 120">
                <a:extLst>
                  <a:ext uri="{FF2B5EF4-FFF2-40B4-BE49-F238E27FC236}">
                    <a16:creationId xmlns:a16="http://schemas.microsoft.com/office/drawing/2014/main" id="{8582E114-BFB4-8210-4EA0-D717D2A54292}"/>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19" name="TextBox 118">
              <a:extLst>
                <a:ext uri="{FF2B5EF4-FFF2-40B4-BE49-F238E27FC236}">
                  <a16:creationId xmlns:a16="http://schemas.microsoft.com/office/drawing/2014/main" id="{CFFE2129-B635-10D7-08BB-4991D2F42BC7}"/>
                </a:ext>
              </a:extLst>
            </p:cNvPr>
            <p:cNvSpPr txBox="1"/>
            <p:nvPr/>
          </p:nvSpPr>
          <p:spPr>
            <a:xfrm>
              <a:off x="3998521" y="4965662"/>
              <a:ext cx="1881645" cy="1148298"/>
            </a:xfrm>
            <a:prstGeom prst="rect">
              <a:avLst/>
            </a:prstGeom>
            <a:noFill/>
          </p:spPr>
          <p:txBody>
            <a:bodyPr wrap="square" anchor="ctr">
              <a:noAutofit/>
            </a:bodyPr>
            <a:lstStyle/>
            <a:p>
              <a:pPr algn="ctr">
                <a:lnSpc>
                  <a:spcPct val="120000"/>
                </a:lnSpc>
              </a:pPr>
              <a:r>
                <a:rPr lang="en-US" sz="2400" dirty="0" err="1">
                  <a:solidFill>
                    <a:schemeClr val="tx1"/>
                  </a:solidFill>
                </a:rPr>
                <a:t>mí</a:t>
              </a:r>
              <a:r>
                <a:rPr lang="en-US" sz="2400" dirty="0">
                  <a:solidFill>
                    <a:schemeClr val="tx1"/>
                  </a:solidFill>
                </a:rPr>
                <a:t>  / mi</a:t>
              </a:r>
            </a:p>
          </p:txBody>
        </p:sp>
      </p:grpSp>
      <p:sp>
        <p:nvSpPr>
          <p:cNvPr id="122" name="TextBox 121">
            <a:extLst>
              <a:ext uri="{FF2B5EF4-FFF2-40B4-BE49-F238E27FC236}">
                <a16:creationId xmlns:a16="http://schemas.microsoft.com/office/drawing/2014/main" id="{B756586C-0DEA-D480-6CFB-9DAB5F311267}"/>
              </a:ext>
            </a:extLst>
          </p:cNvPr>
          <p:cNvSpPr txBox="1"/>
          <p:nvPr/>
        </p:nvSpPr>
        <p:spPr>
          <a:xfrm>
            <a:off x="234462" y="3719963"/>
            <a:ext cx="6116663" cy="1014445"/>
          </a:xfrm>
          <a:prstGeom prst="rect">
            <a:avLst/>
          </a:prstGeom>
          <a:noFill/>
        </p:spPr>
        <p:txBody>
          <a:bodyPr wrap="square" rtlCol="0">
            <a:spAutoFit/>
          </a:bodyPr>
          <a:lstStyle/>
          <a:p>
            <a:pPr>
              <a:lnSpc>
                <a:spcPct val="130000"/>
              </a:lnSpc>
            </a:pPr>
            <a:r>
              <a:rPr lang="en-GB" sz="2400" dirty="0"/>
              <a:t>3. </a:t>
            </a:r>
            <a:r>
              <a:rPr lang="en-GB" sz="2400" dirty="0">
                <a:solidFill>
                  <a:schemeClr val="bg2"/>
                </a:solidFill>
              </a:rPr>
              <a:t>I</a:t>
            </a:r>
            <a:r>
              <a:rPr lang="en-GB" sz="2400" dirty="0"/>
              <a:t> like what </a:t>
            </a:r>
            <a:r>
              <a:rPr lang="en-GB" sz="2400" dirty="0">
                <a:solidFill>
                  <a:schemeClr val="bg2"/>
                </a:solidFill>
              </a:rPr>
              <a:t>my</a:t>
            </a:r>
            <a:r>
              <a:rPr lang="en-GB" sz="2400" dirty="0"/>
              <a:t> friend is reading.</a:t>
            </a:r>
          </a:p>
          <a:p>
            <a:pPr>
              <a:lnSpc>
                <a:spcPct val="130000"/>
              </a:lnSpc>
            </a:pPr>
            <a:r>
              <a:rPr lang="en-GB" sz="2400" dirty="0"/>
              <a:t>   A ___ me </a:t>
            </a:r>
            <a:r>
              <a:rPr lang="en-GB" sz="2400" dirty="0" err="1"/>
              <a:t>gusta</a:t>
            </a:r>
            <a:r>
              <a:rPr lang="en-GB" sz="2400" dirty="0"/>
              <a:t> lo que __ amigo lee.</a:t>
            </a:r>
          </a:p>
        </p:txBody>
      </p:sp>
      <p:grpSp>
        <p:nvGrpSpPr>
          <p:cNvPr id="17" name="Group 16">
            <a:extLst>
              <a:ext uri="{FF2B5EF4-FFF2-40B4-BE49-F238E27FC236}">
                <a16:creationId xmlns:a16="http://schemas.microsoft.com/office/drawing/2014/main" id="{6E6D2844-D4CC-4769-E0E6-5D726C028FCB}"/>
              </a:ext>
            </a:extLst>
          </p:cNvPr>
          <p:cNvGrpSpPr/>
          <p:nvPr/>
        </p:nvGrpSpPr>
        <p:grpSpPr>
          <a:xfrm>
            <a:off x="1205521" y="2139519"/>
            <a:ext cx="2273913" cy="1148298"/>
            <a:chOff x="1205521" y="2139519"/>
            <a:chExt cx="2273913" cy="1148298"/>
          </a:xfrm>
        </p:grpSpPr>
        <p:grpSp>
          <p:nvGrpSpPr>
            <p:cNvPr id="130" name="Group 129">
              <a:extLst>
                <a:ext uri="{FF2B5EF4-FFF2-40B4-BE49-F238E27FC236}">
                  <a16:creationId xmlns:a16="http://schemas.microsoft.com/office/drawing/2014/main" id="{98C0C7BC-B06F-0A7F-4B24-AED5A5E5A452}"/>
                </a:ext>
              </a:extLst>
            </p:cNvPr>
            <p:cNvGrpSpPr/>
            <p:nvPr/>
          </p:nvGrpSpPr>
          <p:grpSpPr>
            <a:xfrm>
              <a:off x="1205521" y="2139519"/>
              <a:ext cx="2271003" cy="1148298"/>
              <a:chOff x="944071" y="2669638"/>
              <a:chExt cx="2271003" cy="1764750"/>
            </a:xfrm>
          </p:grpSpPr>
          <p:sp>
            <p:nvSpPr>
              <p:cNvPr id="132" name="Rectangle 131">
                <a:extLst>
                  <a:ext uri="{FF2B5EF4-FFF2-40B4-BE49-F238E27FC236}">
                    <a16:creationId xmlns:a16="http://schemas.microsoft.com/office/drawing/2014/main" id="{F5A90B42-C195-BE1C-C0DF-0FFA25440C06}"/>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3" name="Rectangle 132">
                <a:extLst>
                  <a:ext uri="{FF2B5EF4-FFF2-40B4-BE49-F238E27FC236}">
                    <a16:creationId xmlns:a16="http://schemas.microsoft.com/office/drawing/2014/main" id="{805F474B-7C60-BA8C-9D97-7ADB7B19CBEF}"/>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31" name="TextBox 130">
              <a:extLst>
                <a:ext uri="{FF2B5EF4-FFF2-40B4-BE49-F238E27FC236}">
                  <a16:creationId xmlns:a16="http://schemas.microsoft.com/office/drawing/2014/main" id="{8BD9BD82-F5B3-42A9-EABC-10B43BD77F32}"/>
                </a:ext>
              </a:extLst>
            </p:cNvPr>
            <p:cNvSpPr txBox="1"/>
            <p:nvPr/>
          </p:nvSpPr>
          <p:spPr>
            <a:xfrm>
              <a:off x="1597789" y="2139519"/>
              <a:ext cx="1881645" cy="1148298"/>
            </a:xfrm>
            <a:prstGeom prst="rect">
              <a:avLst/>
            </a:prstGeom>
            <a:noFill/>
          </p:spPr>
          <p:txBody>
            <a:bodyPr wrap="square" anchor="ctr">
              <a:noAutofit/>
            </a:bodyPr>
            <a:lstStyle/>
            <a:p>
              <a:pPr algn="ctr">
                <a:lnSpc>
                  <a:spcPct val="120000"/>
                </a:lnSpc>
              </a:pPr>
              <a:r>
                <a:rPr lang="en-US" sz="2400" dirty="0" err="1"/>
                <a:t>Sí</a:t>
              </a:r>
              <a:endParaRPr lang="en-US" sz="2400" dirty="0">
                <a:solidFill>
                  <a:schemeClr val="tx1"/>
                </a:solidFill>
              </a:endParaRPr>
            </a:p>
          </p:txBody>
        </p:sp>
      </p:grpSp>
      <p:grpSp>
        <p:nvGrpSpPr>
          <p:cNvPr id="18" name="Group 17">
            <a:extLst>
              <a:ext uri="{FF2B5EF4-FFF2-40B4-BE49-F238E27FC236}">
                <a16:creationId xmlns:a16="http://schemas.microsoft.com/office/drawing/2014/main" id="{A08A9498-0A60-5755-EE99-20C4D2FF7E55}"/>
              </a:ext>
            </a:extLst>
          </p:cNvPr>
          <p:cNvGrpSpPr/>
          <p:nvPr/>
        </p:nvGrpSpPr>
        <p:grpSpPr>
          <a:xfrm>
            <a:off x="3606253" y="2139519"/>
            <a:ext cx="2273913" cy="1148298"/>
            <a:chOff x="3606253" y="2139519"/>
            <a:chExt cx="2273913" cy="1148298"/>
          </a:xfrm>
        </p:grpSpPr>
        <p:grpSp>
          <p:nvGrpSpPr>
            <p:cNvPr id="135" name="Group 134">
              <a:extLst>
                <a:ext uri="{FF2B5EF4-FFF2-40B4-BE49-F238E27FC236}">
                  <a16:creationId xmlns:a16="http://schemas.microsoft.com/office/drawing/2014/main" id="{FE71FD5B-9424-A394-A82B-6C58B752F661}"/>
                </a:ext>
              </a:extLst>
            </p:cNvPr>
            <p:cNvGrpSpPr/>
            <p:nvPr/>
          </p:nvGrpSpPr>
          <p:grpSpPr>
            <a:xfrm>
              <a:off x="3606253" y="2139519"/>
              <a:ext cx="2271003" cy="1148298"/>
              <a:chOff x="944071" y="2669638"/>
              <a:chExt cx="2271003" cy="1764750"/>
            </a:xfrm>
          </p:grpSpPr>
          <p:sp>
            <p:nvSpPr>
              <p:cNvPr id="137" name="Rectangle 136">
                <a:extLst>
                  <a:ext uri="{FF2B5EF4-FFF2-40B4-BE49-F238E27FC236}">
                    <a16:creationId xmlns:a16="http://schemas.microsoft.com/office/drawing/2014/main" id="{3B043F3F-C0D1-98A0-9629-9387E06EA777}"/>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8" name="Rectangle 137">
                <a:extLst>
                  <a:ext uri="{FF2B5EF4-FFF2-40B4-BE49-F238E27FC236}">
                    <a16:creationId xmlns:a16="http://schemas.microsoft.com/office/drawing/2014/main" id="{F24DDAD1-0DF4-DDC0-8BF4-CD1573F43B39}"/>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36" name="TextBox 135">
              <a:extLst>
                <a:ext uri="{FF2B5EF4-FFF2-40B4-BE49-F238E27FC236}">
                  <a16:creationId xmlns:a16="http://schemas.microsoft.com/office/drawing/2014/main" id="{D3DEB05B-F74B-C5D7-BC5F-F8BA699D994A}"/>
                </a:ext>
              </a:extLst>
            </p:cNvPr>
            <p:cNvSpPr txBox="1"/>
            <p:nvPr/>
          </p:nvSpPr>
          <p:spPr>
            <a:xfrm>
              <a:off x="3998521" y="2139519"/>
              <a:ext cx="1881645" cy="1148298"/>
            </a:xfrm>
            <a:prstGeom prst="rect">
              <a:avLst/>
            </a:prstGeom>
            <a:noFill/>
          </p:spPr>
          <p:txBody>
            <a:bodyPr wrap="square" anchor="ctr">
              <a:noAutofit/>
            </a:bodyPr>
            <a:lstStyle/>
            <a:p>
              <a:pPr algn="ctr">
                <a:lnSpc>
                  <a:spcPct val="120000"/>
                </a:lnSpc>
              </a:pPr>
              <a:r>
                <a:rPr lang="en-US" sz="2400" dirty="0"/>
                <a:t>Si</a:t>
              </a:r>
              <a:endParaRPr lang="en-US" sz="2400" dirty="0">
                <a:solidFill>
                  <a:schemeClr val="tx1"/>
                </a:solidFill>
              </a:endParaRPr>
            </a:p>
          </p:txBody>
        </p:sp>
      </p:grpSp>
      <p:sp>
        <p:nvSpPr>
          <p:cNvPr id="139" name="TextBox 138">
            <a:extLst>
              <a:ext uri="{FF2B5EF4-FFF2-40B4-BE49-F238E27FC236}">
                <a16:creationId xmlns:a16="http://schemas.microsoft.com/office/drawing/2014/main" id="{9FAB38CC-5178-0FE7-6CB0-4C28F8759F93}"/>
              </a:ext>
            </a:extLst>
          </p:cNvPr>
          <p:cNvSpPr txBox="1"/>
          <p:nvPr/>
        </p:nvSpPr>
        <p:spPr>
          <a:xfrm>
            <a:off x="827507" y="1164323"/>
            <a:ext cx="5214950" cy="1014445"/>
          </a:xfrm>
          <a:prstGeom prst="rect">
            <a:avLst/>
          </a:prstGeom>
          <a:noFill/>
        </p:spPr>
        <p:txBody>
          <a:bodyPr wrap="square" rtlCol="0">
            <a:spAutoFit/>
          </a:bodyPr>
          <a:lstStyle/>
          <a:p>
            <a:pPr>
              <a:lnSpc>
                <a:spcPct val="130000"/>
              </a:lnSpc>
            </a:pPr>
            <a:r>
              <a:rPr lang="en-GB" sz="2400" dirty="0"/>
              <a:t>1</a:t>
            </a:r>
            <a:r>
              <a:rPr lang="en-GB" sz="2400" dirty="0">
                <a:solidFill>
                  <a:schemeClr val="bg2"/>
                </a:solidFill>
              </a:rPr>
              <a:t> If </a:t>
            </a:r>
            <a:r>
              <a:rPr lang="en-GB" sz="2400" dirty="0"/>
              <a:t>I can, I will go to the party.</a:t>
            </a:r>
          </a:p>
          <a:p>
            <a:pPr>
              <a:lnSpc>
                <a:spcPct val="130000"/>
              </a:lnSpc>
            </a:pPr>
            <a:r>
              <a:rPr lang="en-GB" sz="2400" dirty="0"/>
              <a:t>  ____ </a:t>
            </a:r>
            <a:r>
              <a:rPr lang="en-GB" sz="2400" dirty="0" err="1"/>
              <a:t>puedo</a:t>
            </a:r>
            <a:r>
              <a:rPr lang="en-GB" sz="2400" dirty="0"/>
              <a:t>, </a:t>
            </a:r>
            <a:r>
              <a:rPr lang="en-GB" sz="2400" dirty="0" err="1"/>
              <a:t>iré</a:t>
            </a:r>
            <a:r>
              <a:rPr lang="en-GB" sz="2400" dirty="0"/>
              <a:t> a la fiesta</a:t>
            </a:r>
          </a:p>
        </p:txBody>
      </p:sp>
      <p:grpSp>
        <p:nvGrpSpPr>
          <p:cNvPr id="19" name="Group 18">
            <a:extLst>
              <a:ext uri="{FF2B5EF4-FFF2-40B4-BE49-F238E27FC236}">
                <a16:creationId xmlns:a16="http://schemas.microsoft.com/office/drawing/2014/main" id="{3F97BB90-8D88-F687-4C27-97AAA5C4A001}"/>
              </a:ext>
            </a:extLst>
          </p:cNvPr>
          <p:cNvGrpSpPr/>
          <p:nvPr/>
        </p:nvGrpSpPr>
        <p:grpSpPr>
          <a:xfrm>
            <a:off x="6498682" y="2139519"/>
            <a:ext cx="2271003" cy="1148298"/>
            <a:chOff x="6498682" y="2139519"/>
            <a:chExt cx="2271003" cy="1148298"/>
          </a:xfrm>
        </p:grpSpPr>
        <p:grpSp>
          <p:nvGrpSpPr>
            <p:cNvPr id="147" name="Group 146">
              <a:extLst>
                <a:ext uri="{FF2B5EF4-FFF2-40B4-BE49-F238E27FC236}">
                  <a16:creationId xmlns:a16="http://schemas.microsoft.com/office/drawing/2014/main" id="{A5075784-2090-0255-CC2F-04573F6DE6B6}"/>
                </a:ext>
              </a:extLst>
            </p:cNvPr>
            <p:cNvGrpSpPr/>
            <p:nvPr/>
          </p:nvGrpSpPr>
          <p:grpSpPr>
            <a:xfrm>
              <a:off x="6498682" y="2139519"/>
              <a:ext cx="2271003" cy="1148298"/>
              <a:chOff x="944071" y="2669638"/>
              <a:chExt cx="2271003" cy="1764750"/>
            </a:xfrm>
          </p:grpSpPr>
          <p:sp>
            <p:nvSpPr>
              <p:cNvPr id="149" name="Rectangle 148">
                <a:extLst>
                  <a:ext uri="{FF2B5EF4-FFF2-40B4-BE49-F238E27FC236}">
                    <a16:creationId xmlns:a16="http://schemas.microsoft.com/office/drawing/2014/main" id="{40D58593-6864-4FE5-842C-682E6553001B}"/>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0" name="Rectangle 149">
                <a:extLst>
                  <a:ext uri="{FF2B5EF4-FFF2-40B4-BE49-F238E27FC236}">
                    <a16:creationId xmlns:a16="http://schemas.microsoft.com/office/drawing/2014/main" id="{CDEB46FE-D09E-7747-196E-11FE46CDAC52}"/>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48" name="TextBox 147">
              <a:extLst>
                <a:ext uri="{FF2B5EF4-FFF2-40B4-BE49-F238E27FC236}">
                  <a16:creationId xmlns:a16="http://schemas.microsoft.com/office/drawing/2014/main" id="{1DC2DCDB-058F-6918-7133-58F53CCA140C}"/>
                </a:ext>
              </a:extLst>
            </p:cNvPr>
            <p:cNvSpPr txBox="1"/>
            <p:nvPr/>
          </p:nvSpPr>
          <p:spPr>
            <a:xfrm>
              <a:off x="6887825" y="2139519"/>
              <a:ext cx="1881645" cy="1148298"/>
            </a:xfrm>
            <a:prstGeom prst="rect">
              <a:avLst/>
            </a:prstGeom>
            <a:noFill/>
          </p:spPr>
          <p:txBody>
            <a:bodyPr wrap="square" anchor="ctr">
              <a:noAutofit/>
            </a:bodyPr>
            <a:lstStyle/>
            <a:p>
              <a:pPr algn="ctr">
                <a:lnSpc>
                  <a:spcPct val="120000"/>
                </a:lnSpc>
              </a:pPr>
              <a:r>
                <a:rPr lang="en-US" sz="2400" dirty="0" err="1"/>
                <a:t>mando</a:t>
              </a:r>
              <a:endParaRPr lang="en-US" sz="2400" dirty="0">
                <a:solidFill>
                  <a:schemeClr val="tx1"/>
                </a:solidFill>
              </a:endParaRPr>
            </a:p>
          </p:txBody>
        </p:sp>
      </p:grpSp>
      <p:grpSp>
        <p:nvGrpSpPr>
          <p:cNvPr id="20" name="Group 19">
            <a:extLst>
              <a:ext uri="{FF2B5EF4-FFF2-40B4-BE49-F238E27FC236}">
                <a16:creationId xmlns:a16="http://schemas.microsoft.com/office/drawing/2014/main" id="{D5B6B120-FB35-2105-DD34-F36CBCB13A7D}"/>
              </a:ext>
            </a:extLst>
          </p:cNvPr>
          <p:cNvGrpSpPr/>
          <p:nvPr/>
        </p:nvGrpSpPr>
        <p:grpSpPr>
          <a:xfrm>
            <a:off x="8899414" y="2139519"/>
            <a:ext cx="2271003" cy="1148298"/>
            <a:chOff x="8899414" y="2139519"/>
            <a:chExt cx="2271003" cy="1148298"/>
          </a:xfrm>
        </p:grpSpPr>
        <p:grpSp>
          <p:nvGrpSpPr>
            <p:cNvPr id="152" name="Group 151">
              <a:extLst>
                <a:ext uri="{FF2B5EF4-FFF2-40B4-BE49-F238E27FC236}">
                  <a16:creationId xmlns:a16="http://schemas.microsoft.com/office/drawing/2014/main" id="{46E2F3CC-F9DD-52B5-782B-FDF2FA6C81F2}"/>
                </a:ext>
              </a:extLst>
            </p:cNvPr>
            <p:cNvGrpSpPr/>
            <p:nvPr/>
          </p:nvGrpSpPr>
          <p:grpSpPr>
            <a:xfrm>
              <a:off x="8899414" y="2139519"/>
              <a:ext cx="2271003" cy="1148298"/>
              <a:chOff x="944071" y="2669638"/>
              <a:chExt cx="2271003" cy="1764750"/>
            </a:xfrm>
          </p:grpSpPr>
          <p:sp>
            <p:nvSpPr>
              <p:cNvPr id="154" name="Rectangle 153">
                <a:extLst>
                  <a:ext uri="{FF2B5EF4-FFF2-40B4-BE49-F238E27FC236}">
                    <a16:creationId xmlns:a16="http://schemas.microsoft.com/office/drawing/2014/main" id="{DBE4C2AD-0653-F224-AE14-F1661F6F64D1}"/>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5" name="Rectangle 154">
                <a:extLst>
                  <a:ext uri="{FF2B5EF4-FFF2-40B4-BE49-F238E27FC236}">
                    <a16:creationId xmlns:a16="http://schemas.microsoft.com/office/drawing/2014/main" id="{F72EF47D-6100-631C-537B-47B7384F2DE5}"/>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53" name="TextBox 152">
              <a:extLst>
                <a:ext uri="{FF2B5EF4-FFF2-40B4-BE49-F238E27FC236}">
                  <a16:creationId xmlns:a16="http://schemas.microsoft.com/office/drawing/2014/main" id="{1F1259F6-B3CB-2C63-B283-9BA0A6A1E949}"/>
                </a:ext>
              </a:extLst>
            </p:cNvPr>
            <p:cNvSpPr txBox="1"/>
            <p:nvPr/>
          </p:nvSpPr>
          <p:spPr>
            <a:xfrm>
              <a:off x="9288557" y="2139519"/>
              <a:ext cx="1881645" cy="1148298"/>
            </a:xfrm>
            <a:prstGeom prst="rect">
              <a:avLst/>
            </a:prstGeom>
            <a:noFill/>
          </p:spPr>
          <p:txBody>
            <a:bodyPr wrap="square" anchor="ctr">
              <a:noAutofit/>
            </a:bodyPr>
            <a:lstStyle/>
            <a:p>
              <a:pPr algn="ctr">
                <a:lnSpc>
                  <a:spcPct val="120000"/>
                </a:lnSpc>
              </a:pPr>
              <a:r>
                <a:rPr lang="en-US" sz="2400" dirty="0" err="1"/>
                <a:t>mandó</a:t>
              </a:r>
              <a:endParaRPr lang="en-US" sz="2400" dirty="0">
                <a:solidFill>
                  <a:schemeClr val="tx1"/>
                </a:solidFill>
              </a:endParaRPr>
            </a:p>
          </p:txBody>
        </p:sp>
      </p:grpSp>
      <p:sp>
        <p:nvSpPr>
          <p:cNvPr id="156" name="TextBox 155">
            <a:extLst>
              <a:ext uri="{FF2B5EF4-FFF2-40B4-BE49-F238E27FC236}">
                <a16:creationId xmlns:a16="http://schemas.microsoft.com/office/drawing/2014/main" id="{B199F837-43B6-6BB0-FE78-4603660B4F81}"/>
              </a:ext>
            </a:extLst>
          </p:cNvPr>
          <p:cNvSpPr txBox="1"/>
          <p:nvPr/>
        </p:nvSpPr>
        <p:spPr>
          <a:xfrm>
            <a:off x="6394069" y="1164323"/>
            <a:ext cx="5828133" cy="1014445"/>
          </a:xfrm>
          <a:prstGeom prst="rect">
            <a:avLst/>
          </a:prstGeom>
          <a:noFill/>
        </p:spPr>
        <p:txBody>
          <a:bodyPr wrap="square" rtlCol="0">
            <a:spAutoFit/>
          </a:bodyPr>
          <a:lstStyle/>
          <a:p>
            <a:pPr>
              <a:lnSpc>
                <a:spcPct val="130000"/>
              </a:lnSpc>
            </a:pPr>
            <a:r>
              <a:rPr lang="en-GB" sz="2400" dirty="0"/>
              <a:t>2. </a:t>
            </a:r>
            <a:r>
              <a:rPr lang="en-GB" sz="2400" dirty="0">
                <a:solidFill>
                  <a:schemeClr val="bg2"/>
                </a:solidFill>
              </a:rPr>
              <a:t>he sent </a:t>
            </a:r>
            <a:r>
              <a:rPr lang="en-GB" sz="2400" dirty="0"/>
              <a:t>an email to his boss.</a:t>
            </a:r>
          </a:p>
          <a:p>
            <a:pPr>
              <a:lnSpc>
                <a:spcPct val="130000"/>
              </a:lnSpc>
            </a:pPr>
            <a:r>
              <a:rPr lang="en-GB" sz="2400" dirty="0"/>
              <a:t>________ un </a:t>
            </a:r>
            <a:r>
              <a:rPr lang="en-GB" sz="2400" dirty="0" err="1"/>
              <a:t>correo</a:t>
            </a:r>
            <a:r>
              <a:rPr lang="en-GB" sz="2400" dirty="0"/>
              <a:t> a </a:t>
            </a:r>
            <a:r>
              <a:rPr lang="en-GB" sz="2400" dirty="0" err="1"/>
              <a:t>su</a:t>
            </a:r>
            <a:r>
              <a:rPr lang="en-GB" sz="2400" dirty="0"/>
              <a:t> </a:t>
            </a:r>
            <a:r>
              <a:rPr lang="en-GB" sz="2400" dirty="0" err="1"/>
              <a:t>jefa</a:t>
            </a:r>
            <a:r>
              <a:rPr lang="en-GB" sz="2400" dirty="0"/>
              <a:t>.</a:t>
            </a:r>
          </a:p>
        </p:txBody>
      </p:sp>
      <p:grpSp>
        <p:nvGrpSpPr>
          <p:cNvPr id="23" name="Group 22">
            <a:extLst>
              <a:ext uri="{FF2B5EF4-FFF2-40B4-BE49-F238E27FC236}">
                <a16:creationId xmlns:a16="http://schemas.microsoft.com/office/drawing/2014/main" id="{99B80C5C-E257-225F-56CD-A2CC8899A9C6}"/>
              </a:ext>
            </a:extLst>
          </p:cNvPr>
          <p:cNvGrpSpPr/>
          <p:nvPr/>
        </p:nvGrpSpPr>
        <p:grpSpPr>
          <a:xfrm>
            <a:off x="6498252" y="4965662"/>
            <a:ext cx="2271218" cy="1148298"/>
            <a:chOff x="6498252" y="4965662"/>
            <a:chExt cx="2271218" cy="1148298"/>
          </a:xfrm>
        </p:grpSpPr>
        <p:grpSp>
          <p:nvGrpSpPr>
            <p:cNvPr id="164" name="Group 163">
              <a:extLst>
                <a:ext uri="{FF2B5EF4-FFF2-40B4-BE49-F238E27FC236}">
                  <a16:creationId xmlns:a16="http://schemas.microsoft.com/office/drawing/2014/main" id="{36DD9DA2-8C07-5C3F-C277-35AF4E1BB2FB}"/>
                </a:ext>
              </a:extLst>
            </p:cNvPr>
            <p:cNvGrpSpPr/>
            <p:nvPr/>
          </p:nvGrpSpPr>
          <p:grpSpPr>
            <a:xfrm>
              <a:off x="6498252" y="4965662"/>
              <a:ext cx="2271003" cy="1148298"/>
              <a:chOff x="944071" y="2669638"/>
              <a:chExt cx="2271003" cy="1764750"/>
            </a:xfrm>
          </p:grpSpPr>
          <p:sp>
            <p:nvSpPr>
              <p:cNvPr id="166" name="Rectangle 165">
                <a:extLst>
                  <a:ext uri="{FF2B5EF4-FFF2-40B4-BE49-F238E27FC236}">
                    <a16:creationId xmlns:a16="http://schemas.microsoft.com/office/drawing/2014/main" id="{C1C95437-986E-6D6D-5C34-090F1F001BA6}"/>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67" name="Rectangle 166">
                <a:extLst>
                  <a:ext uri="{FF2B5EF4-FFF2-40B4-BE49-F238E27FC236}">
                    <a16:creationId xmlns:a16="http://schemas.microsoft.com/office/drawing/2014/main" id="{CFE62C2A-BE37-BFEB-7C05-B16F010D0BF6}"/>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65" name="TextBox 164">
              <a:extLst>
                <a:ext uri="{FF2B5EF4-FFF2-40B4-BE49-F238E27FC236}">
                  <a16:creationId xmlns:a16="http://schemas.microsoft.com/office/drawing/2014/main" id="{1DF14460-0F44-E655-8AC3-8BB20E9E0D26}"/>
                </a:ext>
              </a:extLst>
            </p:cNvPr>
            <p:cNvSpPr txBox="1"/>
            <p:nvPr/>
          </p:nvSpPr>
          <p:spPr>
            <a:xfrm>
              <a:off x="6887825" y="4965662"/>
              <a:ext cx="1881645" cy="1148298"/>
            </a:xfrm>
            <a:prstGeom prst="rect">
              <a:avLst/>
            </a:prstGeom>
            <a:noFill/>
          </p:spPr>
          <p:txBody>
            <a:bodyPr wrap="square" anchor="ctr">
              <a:noAutofit/>
            </a:bodyPr>
            <a:lstStyle/>
            <a:p>
              <a:pPr algn="ctr">
                <a:lnSpc>
                  <a:spcPct val="120000"/>
                </a:lnSpc>
              </a:pPr>
              <a:r>
                <a:rPr lang="en-US" sz="2400" dirty="0" err="1">
                  <a:solidFill>
                    <a:schemeClr val="tx1"/>
                  </a:solidFill>
                </a:rPr>
                <a:t>tu</a:t>
              </a:r>
              <a:r>
                <a:rPr lang="en-US" sz="2400" dirty="0">
                  <a:solidFill>
                    <a:schemeClr val="tx1"/>
                  </a:solidFill>
                </a:rPr>
                <a:t>/</a:t>
              </a:r>
              <a:r>
                <a:rPr lang="en-US" sz="2400" dirty="0" err="1">
                  <a:solidFill>
                    <a:schemeClr val="tx1"/>
                  </a:solidFill>
                </a:rPr>
                <a:t>él</a:t>
              </a:r>
              <a:endParaRPr lang="en-US" sz="2400" dirty="0">
                <a:solidFill>
                  <a:schemeClr val="tx1"/>
                </a:solidFill>
              </a:endParaRPr>
            </a:p>
          </p:txBody>
        </p:sp>
      </p:grpSp>
      <p:grpSp>
        <p:nvGrpSpPr>
          <p:cNvPr id="24" name="Group 23">
            <a:extLst>
              <a:ext uri="{FF2B5EF4-FFF2-40B4-BE49-F238E27FC236}">
                <a16:creationId xmlns:a16="http://schemas.microsoft.com/office/drawing/2014/main" id="{EFE458B1-37B0-DF8D-DECF-B98D808C0CF8}"/>
              </a:ext>
            </a:extLst>
          </p:cNvPr>
          <p:cNvGrpSpPr/>
          <p:nvPr/>
        </p:nvGrpSpPr>
        <p:grpSpPr>
          <a:xfrm>
            <a:off x="8898984" y="4965662"/>
            <a:ext cx="2271218" cy="1148298"/>
            <a:chOff x="8898984" y="4965662"/>
            <a:chExt cx="2271218" cy="1148298"/>
          </a:xfrm>
        </p:grpSpPr>
        <p:grpSp>
          <p:nvGrpSpPr>
            <p:cNvPr id="169" name="Group 168">
              <a:extLst>
                <a:ext uri="{FF2B5EF4-FFF2-40B4-BE49-F238E27FC236}">
                  <a16:creationId xmlns:a16="http://schemas.microsoft.com/office/drawing/2014/main" id="{975F2AA5-1731-A78E-1C2D-9AF4F6DAA2B5}"/>
                </a:ext>
              </a:extLst>
            </p:cNvPr>
            <p:cNvGrpSpPr/>
            <p:nvPr/>
          </p:nvGrpSpPr>
          <p:grpSpPr>
            <a:xfrm>
              <a:off x="8898984" y="4965662"/>
              <a:ext cx="2271003" cy="1148298"/>
              <a:chOff x="944071" y="2669638"/>
              <a:chExt cx="2271003" cy="1764750"/>
            </a:xfrm>
          </p:grpSpPr>
          <p:sp>
            <p:nvSpPr>
              <p:cNvPr id="171" name="Rectangle 170">
                <a:extLst>
                  <a:ext uri="{FF2B5EF4-FFF2-40B4-BE49-F238E27FC236}">
                    <a16:creationId xmlns:a16="http://schemas.microsoft.com/office/drawing/2014/main" id="{FE06E66A-DE6F-8A19-4EF3-833C5E624544}"/>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72" name="Rectangle 171">
                <a:extLst>
                  <a:ext uri="{FF2B5EF4-FFF2-40B4-BE49-F238E27FC236}">
                    <a16:creationId xmlns:a16="http://schemas.microsoft.com/office/drawing/2014/main" id="{E241A0B9-384C-DBB8-296D-D96FE576C3E1}"/>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70" name="TextBox 169">
              <a:extLst>
                <a:ext uri="{FF2B5EF4-FFF2-40B4-BE49-F238E27FC236}">
                  <a16:creationId xmlns:a16="http://schemas.microsoft.com/office/drawing/2014/main" id="{D957528A-A343-1661-A1D5-890388230FD8}"/>
                </a:ext>
              </a:extLst>
            </p:cNvPr>
            <p:cNvSpPr txBox="1"/>
            <p:nvPr/>
          </p:nvSpPr>
          <p:spPr>
            <a:xfrm>
              <a:off x="9288557" y="4965662"/>
              <a:ext cx="1881645" cy="1148298"/>
            </a:xfrm>
            <a:prstGeom prst="rect">
              <a:avLst/>
            </a:prstGeom>
            <a:noFill/>
          </p:spPr>
          <p:txBody>
            <a:bodyPr wrap="square" anchor="ctr">
              <a:noAutofit/>
            </a:bodyPr>
            <a:lstStyle/>
            <a:p>
              <a:pPr algn="ctr">
                <a:lnSpc>
                  <a:spcPct val="120000"/>
                </a:lnSpc>
              </a:pPr>
              <a:r>
                <a:rPr lang="en-US" sz="2400" dirty="0" err="1"/>
                <a:t>tú</a:t>
              </a:r>
              <a:r>
                <a:rPr lang="en-US" sz="2400" dirty="0"/>
                <a:t> / </a:t>
              </a:r>
              <a:r>
                <a:rPr lang="en-US" sz="2400" dirty="0" err="1"/>
                <a:t>el</a:t>
              </a:r>
              <a:endParaRPr lang="en-US" sz="2400" dirty="0">
                <a:solidFill>
                  <a:schemeClr val="tx1"/>
                </a:solidFill>
              </a:endParaRPr>
            </a:p>
          </p:txBody>
        </p:sp>
      </p:grpSp>
      <p:sp>
        <p:nvSpPr>
          <p:cNvPr id="173" name="TextBox 172">
            <a:extLst>
              <a:ext uri="{FF2B5EF4-FFF2-40B4-BE49-F238E27FC236}">
                <a16:creationId xmlns:a16="http://schemas.microsoft.com/office/drawing/2014/main" id="{7FADC8DD-04AB-A570-C294-567C7ED8011A}"/>
              </a:ext>
            </a:extLst>
          </p:cNvPr>
          <p:cNvSpPr txBox="1"/>
          <p:nvPr/>
        </p:nvSpPr>
        <p:spPr>
          <a:xfrm>
            <a:off x="6351125" y="3786055"/>
            <a:ext cx="5914022" cy="1014445"/>
          </a:xfrm>
          <a:prstGeom prst="rect">
            <a:avLst/>
          </a:prstGeom>
          <a:noFill/>
        </p:spPr>
        <p:txBody>
          <a:bodyPr wrap="square" rtlCol="0">
            <a:spAutoFit/>
          </a:bodyPr>
          <a:lstStyle/>
          <a:p>
            <a:pPr>
              <a:lnSpc>
                <a:spcPct val="130000"/>
              </a:lnSpc>
            </a:pPr>
            <a:r>
              <a:rPr lang="en-GB" sz="2400" dirty="0"/>
              <a:t>4. Will you take the bus?</a:t>
            </a:r>
          </a:p>
          <a:p>
            <a:pPr>
              <a:lnSpc>
                <a:spcPct val="130000"/>
              </a:lnSpc>
            </a:pPr>
            <a:r>
              <a:rPr lang="en-GB" sz="2400" dirty="0"/>
              <a:t>  ¿___ </a:t>
            </a:r>
            <a:r>
              <a:rPr lang="en-GB" sz="2400" dirty="0" err="1"/>
              <a:t>cogerás</a:t>
            </a:r>
            <a:r>
              <a:rPr lang="en-GB" sz="2400" dirty="0"/>
              <a:t> ___ </a:t>
            </a:r>
            <a:r>
              <a:rPr lang="en-GB" sz="2400" dirty="0" err="1"/>
              <a:t>autobús</a:t>
            </a:r>
            <a:r>
              <a:rPr lang="en-GB" sz="2400" dirty="0"/>
              <a:t>?.</a:t>
            </a:r>
          </a:p>
        </p:txBody>
      </p:sp>
      <p:pic>
        <p:nvPicPr>
          <p:cNvPr id="5" name="Picture 4">
            <a:extLst>
              <a:ext uri="{FF2B5EF4-FFF2-40B4-BE49-F238E27FC236}">
                <a16:creationId xmlns:a16="http://schemas.microsoft.com/office/drawing/2014/main" id="{581A4F2A-1019-866A-47C1-2DE0710D72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03133" y="3023632"/>
            <a:ext cx="450000" cy="450000"/>
          </a:xfrm>
          <a:prstGeom prst="rect">
            <a:avLst/>
          </a:prstGeom>
        </p:spPr>
      </p:pic>
      <p:pic>
        <p:nvPicPr>
          <p:cNvPr id="6" name="Picture 5">
            <a:extLst>
              <a:ext uri="{FF2B5EF4-FFF2-40B4-BE49-F238E27FC236}">
                <a16:creationId xmlns:a16="http://schemas.microsoft.com/office/drawing/2014/main" id="{8504E758-5EEB-D1A1-6955-09FEC7F45E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714343" y="5882137"/>
            <a:ext cx="450000" cy="450000"/>
          </a:xfrm>
          <a:prstGeom prst="rect">
            <a:avLst/>
          </a:prstGeom>
        </p:spPr>
      </p:pic>
      <p:pic>
        <p:nvPicPr>
          <p:cNvPr id="7" name="Picture 6">
            <a:extLst>
              <a:ext uri="{FF2B5EF4-FFF2-40B4-BE49-F238E27FC236}">
                <a16:creationId xmlns:a16="http://schemas.microsoft.com/office/drawing/2014/main" id="{A474A136-7955-F5A6-6685-B9B961550B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007289" y="3069071"/>
            <a:ext cx="450000" cy="450000"/>
          </a:xfrm>
          <a:prstGeom prst="rect">
            <a:avLst/>
          </a:prstGeom>
        </p:spPr>
      </p:pic>
      <p:pic>
        <p:nvPicPr>
          <p:cNvPr id="8" name="Picture 7">
            <a:extLst>
              <a:ext uri="{FF2B5EF4-FFF2-40B4-BE49-F238E27FC236}">
                <a16:creationId xmlns:a16="http://schemas.microsoft.com/office/drawing/2014/main" id="{36980B5C-AC6E-8833-C427-3CBD0B1DD8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957551" y="5829122"/>
            <a:ext cx="450000" cy="450000"/>
          </a:xfrm>
          <a:prstGeom prst="rect">
            <a:avLst/>
          </a:prstGeom>
        </p:spPr>
      </p:pic>
      <p:pic>
        <p:nvPicPr>
          <p:cNvPr id="9" name="Picture 8">
            <a:extLst>
              <a:ext uri="{FF2B5EF4-FFF2-40B4-BE49-F238E27FC236}">
                <a16:creationId xmlns:a16="http://schemas.microsoft.com/office/drawing/2014/main" id="{7041FE41-5F80-CAF3-767D-4CD58A760E20}"/>
              </a:ext>
            </a:extLst>
          </p:cNvPr>
          <p:cNvPicPr>
            <a:picLocks noChangeAspect="1"/>
          </p:cNvPicPr>
          <p:nvPr/>
        </p:nvPicPr>
        <p:blipFill>
          <a:blip r:embed="rId6"/>
          <a:stretch>
            <a:fillRect/>
          </a:stretch>
        </p:blipFill>
        <p:spPr>
          <a:xfrm>
            <a:off x="2292424" y="3069071"/>
            <a:ext cx="450000" cy="450000"/>
          </a:xfrm>
          <a:prstGeom prst="rect">
            <a:avLst/>
          </a:prstGeom>
        </p:spPr>
      </p:pic>
      <p:pic>
        <p:nvPicPr>
          <p:cNvPr id="10" name="Picture 9">
            <a:extLst>
              <a:ext uri="{FF2B5EF4-FFF2-40B4-BE49-F238E27FC236}">
                <a16:creationId xmlns:a16="http://schemas.microsoft.com/office/drawing/2014/main" id="{8F00DB99-7C18-283F-39B2-BE96DE271B34}"/>
              </a:ext>
            </a:extLst>
          </p:cNvPr>
          <p:cNvPicPr>
            <a:picLocks noChangeAspect="1"/>
          </p:cNvPicPr>
          <p:nvPr/>
        </p:nvPicPr>
        <p:blipFill>
          <a:blip r:embed="rId6"/>
          <a:stretch>
            <a:fillRect/>
          </a:stretch>
        </p:blipFill>
        <p:spPr>
          <a:xfrm>
            <a:off x="2318347" y="5882137"/>
            <a:ext cx="450000" cy="450000"/>
          </a:xfrm>
          <a:prstGeom prst="rect">
            <a:avLst/>
          </a:prstGeom>
        </p:spPr>
      </p:pic>
      <p:pic>
        <p:nvPicPr>
          <p:cNvPr id="11" name="Picture 10">
            <a:extLst>
              <a:ext uri="{FF2B5EF4-FFF2-40B4-BE49-F238E27FC236}">
                <a16:creationId xmlns:a16="http://schemas.microsoft.com/office/drawing/2014/main" id="{60DD50C9-2032-7DE8-5023-47943C4607A3}"/>
              </a:ext>
            </a:extLst>
          </p:cNvPr>
          <p:cNvPicPr>
            <a:picLocks noChangeAspect="1"/>
          </p:cNvPicPr>
          <p:nvPr/>
        </p:nvPicPr>
        <p:blipFill>
          <a:blip r:embed="rId6"/>
          <a:stretch>
            <a:fillRect/>
          </a:stretch>
        </p:blipFill>
        <p:spPr>
          <a:xfrm>
            <a:off x="7600738" y="3069071"/>
            <a:ext cx="450000" cy="450000"/>
          </a:xfrm>
          <a:prstGeom prst="rect">
            <a:avLst/>
          </a:prstGeom>
        </p:spPr>
      </p:pic>
      <p:pic>
        <p:nvPicPr>
          <p:cNvPr id="16" name="Picture 15">
            <a:extLst>
              <a:ext uri="{FF2B5EF4-FFF2-40B4-BE49-F238E27FC236}">
                <a16:creationId xmlns:a16="http://schemas.microsoft.com/office/drawing/2014/main" id="{1A7AEBFA-5947-6706-623D-BAF67655F01B}"/>
              </a:ext>
            </a:extLst>
          </p:cNvPr>
          <p:cNvPicPr>
            <a:picLocks noChangeAspect="1"/>
          </p:cNvPicPr>
          <p:nvPr/>
        </p:nvPicPr>
        <p:blipFill>
          <a:blip r:embed="rId6"/>
          <a:stretch>
            <a:fillRect/>
          </a:stretch>
        </p:blipFill>
        <p:spPr>
          <a:xfrm>
            <a:off x="7509289" y="5905076"/>
            <a:ext cx="450000" cy="450000"/>
          </a:xfrm>
          <a:prstGeom prst="rect">
            <a:avLst/>
          </a:prstGeom>
        </p:spPr>
      </p:pic>
      <p:sp>
        <p:nvSpPr>
          <p:cNvPr id="13" name="Text Placeholder 22">
            <a:extLst>
              <a:ext uri="{FF2B5EF4-FFF2-40B4-BE49-F238E27FC236}">
                <a16:creationId xmlns:a16="http://schemas.microsoft.com/office/drawing/2014/main" id="{05A2C1CB-1C21-7BAA-6D3C-85A739373520}"/>
              </a:ext>
            </a:extLst>
          </p:cNvPr>
          <p:cNvSpPr txBox="1">
            <a:spLocks/>
          </p:cNvSpPr>
          <p:nvPr/>
        </p:nvSpPr>
        <p:spPr>
          <a:xfrm>
            <a:off x="1597789" y="415737"/>
            <a:ext cx="8809762" cy="534313"/>
          </a:xfrm>
          <a:prstGeom prst="rect">
            <a:avLst/>
          </a:prstGeom>
        </p:spPr>
        <p:txBody>
          <a:bodyPr vert="horz" lIns="91440" tIns="45720" rIns="91440" bIns="45720" rtlCol="0" anchor="ctr">
            <a:spAutoFit/>
          </a:bodyPr>
          <a:lstStyle>
            <a:lvl1pPr marL="0" indent="0" algn="l" defTabSz="914378" rtl="0" eaLnBrk="1" latinLnBrk="0" hangingPunct="1">
              <a:lnSpc>
                <a:spcPct val="130000"/>
              </a:lnSpc>
              <a:spcBef>
                <a:spcPts val="0"/>
              </a:spcBef>
              <a:spcAft>
                <a:spcPts val="0"/>
              </a:spcAft>
              <a:buFont typeface="Arial" panose="020B0604020202020204" pitchFamily="34" charset="0"/>
              <a:buNone/>
              <a:defRPr sz="2400" b="1" kern="100" spc="0" baseline="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HT Write down the right word for the translation</a:t>
            </a:r>
          </a:p>
        </p:txBody>
      </p:sp>
    </p:spTree>
    <p:extLst>
      <p:ext uri="{BB962C8B-B14F-4D97-AF65-F5344CB8AC3E}">
        <p14:creationId xmlns:p14="http://schemas.microsoft.com/office/powerpoint/2010/main" val="96995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2" grpId="1"/>
      <p:bldP spid="139" grpId="0"/>
      <p:bldP spid="156" grpId="0"/>
      <p:bldP spid="156" grpId="1"/>
      <p:bldP spid="1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11">
            <a:extLst>
              <a:ext uri="{FF2B5EF4-FFF2-40B4-BE49-F238E27FC236}">
                <a16:creationId xmlns:a16="http://schemas.microsoft.com/office/drawing/2014/main" id="{2B1F5D71-B590-50E5-A10C-C27E9D38DFF8}"/>
              </a:ext>
            </a:extLst>
          </p:cNvPr>
          <p:cNvSpPr/>
          <p:nvPr/>
        </p:nvSpPr>
        <p:spPr>
          <a:xfrm>
            <a:off x="10769879" y="341059"/>
            <a:ext cx="759815" cy="759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 name="Marcador de texto 1">
            <a:extLst>
              <a:ext uri="{FF2B5EF4-FFF2-40B4-BE49-F238E27FC236}">
                <a16:creationId xmlns:a16="http://schemas.microsoft.com/office/drawing/2014/main" id="{A015EC58-776D-604F-F988-E261287147F5}"/>
              </a:ext>
            </a:extLst>
          </p:cNvPr>
          <p:cNvSpPr>
            <a:spLocks noGrp="1"/>
          </p:cNvSpPr>
          <p:nvPr>
            <p:ph type="body" sz="quarter" idx="11"/>
          </p:nvPr>
        </p:nvSpPr>
        <p:spPr>
          <a:xfrm>
            <a:off x="1534161" y="423052"/>
            <a:ext cx="8809762" cy="607923"/>
          </a:xfrm>
        </p:spPr>
        <p:txBody>
          <a:bodyPr/>
          <a:lstStyle/>
          <a:p>
            <a:r>
              <a:rPr lang="en-GB" sz="2800" dirty="0"/>
              <a:t>FT Revisa la </a:t>
            </a:r>
            <a:r>
              <a:rPr lang="en-GB" sz="2800" dirty="0" err="1"/>
              <a:t>traducción</a:t>
            </a:r>
            <a:endParaRPr lang="en-GB" sz="2800" dirty="0"/>
          </a:p>
        </p:txBody>
      </p:sp>
      <p:sp>
        <p:nvSpPr>
          <p:cNvPr id="3" name="Marcador de texto 2">
            <a:extLst>
              <a:ext uri="{FF2B5EF4-FFF2-40B4-BE49-F238E27FC236}">
                <a16:creationId xmlns:a16="http://schemas.microsoft.com/office/drawing/2014/main" id="{2FB67DFA-7220-802F-659F-C2D638D8C7DC}"/>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D56B34BB-3CF6-EAA1-02EF-4A49B7AB570A}"/>
              </a:ext>
            </a:extLst>
          </p:cNvPr>
          <p:cNvSpPr>
            <a:spLocks noGrp="1"/>
          </p:cNvSpPr>
          <p:nvPr>
            <p:ph type="body" sz="quarter" idx="12"/>
          </p:nvPr>
        </p:nvSpPr>
        <p:spPr/>
        <p:txBody>
          <a:bodyPr/>
          <a:lstStyle/>
          <a:p>
            <a:endParaRPr lang="en-GB"/>
          </a:p>
        </p:txBody>
      </p:sp>
      <p:sp>
        <p:nvSpPr>
          <p:cNvPr id="5" name="CuadroTexto 4">
            <a:extLst>
              <a:ext uri="{FF2B5EF4-FFF2-40B4-BE49-F238E27FC236}">
                <a16:creationId xmlns:a16="http://schemas.microsoft.com/office/drawing/2014/main" id="{0B8B0AB1-E2FC-73BD-1F33-AB496D3ABD55}"/>
              </a:ext>
            </a:extLst>
          </p:cNvPr>
          <p:cNvSpPr txBox="1"/>
          <p:nvPr/>
        </p:nvSpPr>
        <p:spPr>
          <a:xfrm>
            <a:off x="493508" y="1188307"/>
            <a:ext cx="10656278" cy="1014445"/>
          </a:xfrm>
          <a:prstGeom prst="rect">
            <a:avLst/>
          </a:prstGeom>
          <a:noFill/>
        </p:spPr>
        <p:txBody>
          <a:bodyPr wrap="square" rtlCol="0">
            <a:spAutoFit/>
          </a:bodyPr>
          <a:lstStyle/>
          <a:p>
            <a:pPr algn="l">
              <a:lnSpc>
                <a:spcPct val="130000"/>
              </a:lnSpc>
            </a:pPr>
            <a:r>
              <a:rPr lang="en-GB" sz="2400" dirty="0">
                <a:latin typeface="ABeeZee"/>
              </a:rPr>
              <a:t>Read this student’s translation and find the 8 spelling errors. You should only write the word spelt correctly in your exercise book.</a:t>
            </a:r>
          </a:p>
        </p:txBody>
      </p:sp>
      <p:pic>
        <p:nvPicPr>
          <p:cNvPr id="9" name="Graphic 41" descr="User">
            <a:extLst>
              <a:ext uri="{FF2B5EF4-FFF2-40B4-BE49-F238E27FC236}">
                <a16:creationId xmlns:a16="http://schemas.microsoft.com/office/drawing/2014/main" id="{3750DABF-BEB3-AC00-C684-F67D910A9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sp>
        <p:nvSpPr>
          <p:cNvPr id="12" name="CuadroTexto 11">
            <a:extLst>
              <a:ext uri="{FF2B5EF4-FFF2-40B4-BE49-F238E27FC236}">
                <a16:creationId xmlns:a16="http://schemas.microsoft.com/office/drawing/2014/main" id="{982FAB02-89F9-9F4D-CBD6-2EA67249EA6C}"/>
              </a:ext>
            </a:extLst>
          </p:cNvPr>
          <p:cNvSpPr txBox="1"/>
          <p:nvPr/>
        </p:nvSpPr>
        <p:spPr>
          <a:xfrm>
            <a:off x="389272" y="2290185"/>
            <a:ext cx="9528451" cy="3895234"/>
          </a:xfrm>
          <a:prstGeom prst="rect">
            <a:avLst/>
          </a:prstGeom>
          <a:noFill/>
        </p:spPr>
        <p:txBody>
          <a:bodyPr wrap="square" rtlCol="0">
            <a:spAutoFit/>
          </a:bodyPr>
          <a:lstStyle/>
          <a:p>
            <a:pPr marL="457200" indent="-457200" algn="l">
              <a:lnSpc>
                <a:spcPct val="130000"/>
              </a:lnSpc>
              <a:buAutoNum type="arabicPeriod"/>
            </a:pPr>
            <a:r>
              <a:rPr lang="en-GB" sz="2400" dirty="0">
                <a:solidFill>
                  <a:schemeClr val="bg2"/>
                </a:solidFill>
                <a:latin typeface="ABeeZee"/>
              </a:rPr>
              <a:t>I love science lessons: </a:t>
            </a:r>
          </a:p>
          <a:p>
            <a:pPr algn="l">
              <a:lnSpc>
                <a:spcPct val="130000"/>
              </a:lnSpc>
            </a:pPr>
            <a:r>
              <a:rPr lang="en-GB" sz="2400" dirty="0">
                <a:latin typeface="ABeeZee"/>
              </a:rPr>
              <a:t>Me </a:t>
            </a:r>
            <a:r>
              <a:rPr lang="en-GB" sz="2400" dirty="0" err="1">
                <a:latin typeface="ABeeZee"/>
              </a:rPr>
              <a:t>encantan</a:t>
            </a:r>
            <a:r>
              <a:rPr lang="en-GB" sz="2400" dirty="0">
                <a:latin typeface="ABeeZee"/>
              </a:rPr>
              <a:t> las classes de </a:t>
            </a:r>
            <a:r>
              <a:rPr lang="en-GB" sz="2400" dirty="0" err="1">
                <a:latin typeface="ABeeZee"/>
              </a:rPr>
              <a:t>sciencias</a:t>
            </a:r>
            <a:r>
              <a:rPr lang="en-GB" sz="2400" dirty="0">
                <a:latin typeface="ABeeZee"/>
              </a:rPr>
              <a:t> (2).</a:t>
            </a:r>
          </a:p>
          <a:p>
            <a:pPr algn="l">
              <a:lnSpc>
                <a:spcPct val="130000"/>
              </a:lnSpc>
            </a:pPr>
            <a:r>
              <a:rPr lang="en-GB" sz="2400" dirty="0">
                <a:solidFill>
                  <a:schemeClr val="bg2"/>
                </a:solidFill>
                <a:latin typeface="ABeeZee"/>
              </a:rPr>
              <a:t>2. Physical exercise is necessary for your health:</a:t>
            </a:r>
          </a:p>
          <a:p>
            <a:pPr algn="l">
              <a:lnSpc>
                <a:spcPct val="130000"/>
              </a:lnSpc>
            </a:pPr>
            <a:r>
              <a:rPr lang="en-GB" sz="2400" dirty="0">
                <a:latin typeface="ABeeZee"/>
              </a:rPr>
              <a:t>El </a:t>
            </a:r>
            <a:r>
              <a:rPr lang="en-GB" sz="2400" dirty="0" err="1">
                <a:latin typeface="ABeeZee"/>
              </a:rPr>
              <a:t>ejercicio</a:t>
            </a:r>
            <a:r>
              <a:rPr lang="en-GB" sz="2400" dirty="0">
                <a:latin typeface="ABeeZee"/>
              </a:rPr>
              <a:t> </a:t>
            </a:r>
            <a:r>
              <a:rPr lang="en-GB" sz="2400" dirty="0" err="1">
                <a:latin typeface="ABeeZee"/>
              </a:rPr>
              <a:t>phisico</a:t>
            </a:r>
            <a:r>
              <a:rPr lang="en-GB" sz="2400" dirty="0">
                <a:latin typeface="ABeeZee"/>
              </a:rPr>
              <a:t> es </a:t>
            </a:r>
            <a:r>
              <a:rPr lang="en-GB" sz="2400" dirty="0" err="1">
                <a:latin typeface="ABeeZee"/>
              </a:rPr>
              <a:t>necessario</a:t>
            </a:r>
            <a:r>
              <a:rPr lang="en-GB" sz="2400" dirty="0">
                <a:latin typeface="ABeeZee"/>
              </a:rPr>
              <a:t> para </a:t>
            </a:r>
            <a:r>
              <a:rPr lang="en-GB" sz="2400" dirty="0" err="1">
                <a:latin typeface="ABeeZee"/>
              </a:rPr>
              <a:t>tu</a:t>
            </a:r>
            <a:r>
              <a:rPr lang="en-GB" sz="2400" dirty="0">
                <a:latin typeface="ABeeZee"/>
              </a:rPr>
              <a:t> </a:t>
            </a:r>
            <a:r>
              <a:rPr lang="en-GB" sz="2400" dirty="0" err="1">
                <a:latin typeface="ABeeZee"/>
              </a:rPr>
              <a:t>salud</a:t>
            </a:r>
            <a:r>
              <a:rPr lang="en-GB" sz="2400" dirty="0">
                <a:latin typeface="ABeeZee"/>
              </a:rPr>
              <a:t> (2).</a:t>
            </a:r>
          </a:p>
          <a:p>
            <a:pPr algn="l">
              <a:lnSpc>
                <a:spcPct val="130000"/>
              </a:lnSpc>
            </a:pPr>
            <a:r>
              <a:rPr lang="en-GB" sz="2400" dirty="0">
                <a:solidFill>
                  <a:schemeClr val="bg2"/>
                </a:solidFill>
                <a:latin typeface="ABeeZee"/>
              </a:rPr>
              <a:t>3. I have the intention  to buy a new phone:</a:t>
            </a:r>
          </a:p>
          <a:p>
            <a:pPr algn="l">
              <a:lnSpc>
                <a:spcPct val="130000"/>
              </a:lnSpc>
            </a:pPr>
            <a:r>
              <a:rPr lang="en-GB" sz="2400" dirty="0">
                <a:latin typeface="ABeeZee"/>
              </a:rPr>
              <a:t>Tengo la intention de </a:t>
            </a:r>
            <a:r>
              <a:rPr lang="en-GB" sz="2400" dirty="0" err="1">
                <a:latin typeface="ABeeZee"/>
              </a:rPr>
              <a:t>comprar</a:t>
            </a:r>
            <a:r>
              <a:rPr lang="en-GB" sz="2400" dirty="0">
                <a:latin typeface="ABeeZee"/>
              </a:rPr>
              <a:t> un </a:t>
            </a:r>
            <a:r>
              <a:rPr lang="en-GB" sz="2400" dirty="0" err="1">
                <a:latin typeface="ABeeZee"/>
              </a:rPr>
              <a:t>telephono</a:t>
            </a:r>
            <a:r>
              <a:rPr lang="en-GB" sz="2400" dirty="0">
                <a:latin typeface="ABeeZee"/>
              </a:rPr>
              <a:t> nuevo (2).</a:t>
            </a:r>
          </a:p>
          <a:p>
            <a:pPr algn="l">
              <a:lnSpc>
                <a:spcPct val="130000"/>
              </a:lnSpc>
            </a:pPr>
            <a:r>
              <a:rPr lang="en-GB" sz="2400" dirty="0">
                <a:solidFill>
                  <a:schemeClr val="bg2"/>
                </a:solidFill>
                <a:latin typeface="ABeeZee"/>
              </a:rPr>
              <a:t>4. There is an app to teach your dog to follow rules.</a:t>
            </a:r>
          </a:p>
          <a:p>
            <a:pPr algn="l">
              <a:lnSpc>
                <a:spcPct val="130000"/>
              </a:lnSpc>
            </a:pPr>
            <a:r>
              <a:rPr lang="en-GB" sz="2400" dirty="0">
                <a:latin typeface="ABeeZee"/>
              </a:rPr>
              <a:t>Hay </a:t>
            </a:r>
            <a:r>
              <a:rPr lang="en-GB" sz="2400" dirty="0" err="1">
                <a:latin typeface="ABeeZee"/>
              </a:rPr>
              <a:t>una</a:t>
            </a:r>
            <a:r>
              <a:rPr lang="en-GB" sz="2400" dirty="0">
                <a:latin typeface="ABeeZee"/>
              </a:rPr>
              <a:t> application para </a:t>
            </a:r>
            <a:r>
              <a:rPr lang="en-GB" sz="2400" dirty="0" err="1">
                <a:latin typeface="ABeeZee"/>
              </a:rPr>
              <a:t>enseñar</a:t>
            </a:r>
            <a:r>
              <a:rPr lang="en-GB" sz="2400" dirty="0">
                <a:latin typeface="ABeeZee"/>
              </a:rPr>
              <a:t> a </a:t>
            </a:r>
            <a:r>
              <a:rPr lang="en-GB" sz="2400" dirty="0" err="1">
                <a:latin typeface="ABeeZee"/>
              </a:rPr>
              <a:t>tu</a:t>
            </a:r>
            <a:r>
              <a:rPr lang="en-GB" sz="2400" dirty="0">
                <a:latin typeface="ABeeZee"/>
              </a:rPr>
              <a:t> </a:t>
            </a:r>
            <a:r>
              <a:rPr lang="en-GB" sz="2400" dirty="0" err="1">
                <a:latin typeface="ABeeZee"/>
              </a:rPr>
              <a:t>pero</a:t>
            </a:r>
            <a:r>
              <a:rPr lang="en-GB" sz="2400" dirty="0">
                <a:latin typeface="ABeeZee"/>
              </a:rPr>
              <a:t> a </a:t>
            </a:r>
            <a:r>
              <a:rPr lang="en-GB" sz="2400" dirty="0" err="1">
                <a:latin typeface="ABeeZee"/>
              </a:rPr>
              <a:t>seguir</a:t>
            </a:r>
            <a:r>
              <a:rPr lang="en-GB" sz="2400" dirty="0">
                <a:latin typeface="ABeeZee"/>
              </a:rPr>
              <a:t> </a:t>
            </a:r>
            <a:r>
              <a:rPr lang="en-GB" sz="2400" dirty="0" err="1">
                <a:latin typeface="ABeeZee"/>
              </a:rPr>
              <a:t>reglas</a:t>
            </a:r>
            <a:r>
              <a:rPr lang="en-GB" sz="2400" dirty="0">
                <a:latin typeface="ABeeZee"/>
              </a:rPr>
              <a:t> (2).</a:t>
            </a:r>
          </a:p>
        </p:txBody>
      </p:sp>
    </p:spTree>
    <p:extLst>
      <p:ext uri="{BB962C8B-B14F-4D97-AF65-F5344CB8AC3E}">
        <p14:creationId xmlns:p14="http://schemas.microsoft.com/office/powerpoint/2010/main" val="294452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EFD8F-5B34-8314-5E3B-343CE16951DE}"/>
            </a:ext>
          </a:extLst>
        </p:cNvPr>
        <p:cNvGrpSpPr/>
        <p:nvPr/>
      </p:nvGrpSpPr>
      <p:grpSpPr>
        <a:xfrm>
          <a:off x="0" y="0"/>
          <a:ext cx="0" cy="0"/>
          <a:chOff x="0" y="0"/>
          <a:chExt cx="0" cy="0"/>
        </a:xfrm>
      </p:grpSpPr>
      <p:sp>
        <p:nvSpPr>
          <p:cNvPr id="10" name="Oval 11">
            <a:extLst>
              <a:ext uri="{FF2B5EF4-FFF2-40B4-BE49-F238E27FC236}">
                <a16:creationId xmlns:a16="http://schemas.microsoft.com/office/drawing/2014/main" id="{260F7568-05D5-B43A-DAA1-7360678507D8}"/>
              </a:ext>
            </a:extLst>
          </p:cNvPr>
          <p:cNvSpPr/>
          <p:nvPr/>
        </p:nvSpPr>
        <p:spPr>
          <a:xfrm>
            <a:off x="10769879" y="341059"/>
            <a:ext cx="759815" cy="759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 name="Marcador de texto 1">
            <a:extLst>
              <a:ext uri="{FF2B5EF4-FFF2-40B4-BE49-F238E27FC236}">
                <a16:creationId xmlns:a16="http://schemas.microsoft.com/office/drawing/2014/main" id="{90FDFE3A-9250-BDA7-6748-0D81B10A5E56}"/>
              </a:ext>
            </a:extLst>
          </p:cNvPr>
          <p:cNvSpPr>
            <a:spLocks noGrp="1"/>
          </p:cNvSpPr>
          <p:nvPr>
            <p:ph type="body" sz="quarter" idx="11"/>
          </p:nvPr>
        </p:nvSpPr>
        <p:spPr>
          <a:xfrm>
            <a:off x="1534161" y="349378"/>
            <a:ext cx="8809762" cy="755271"/>
          </a:xfrm>
        </p:spPr>
        <p:txBody>
          <a:bodyPr/>
          <a:lstStyle/>
          <a:p>
            <a:r>
              <a:rPr lang="en-GB" sz="3600" dirty="0"/>
              <a:t>FT </a:t>
            </a:r>
            <a:r>
              <a:rPr lang="en-GB" sz="3600" dirty="0" err="1"/>
              <a:t>Corrige</a:t>
            </a:r>
            <a:endParaRPr lang="en-GB" sz="3600" dirty="0"/>
          </a:p>
        </p:txBody>
      </p:sp>
      <p:sp>
        <p:nvSpPr>
          <p:cNvPr id="6" name="Marcador de texto 5">
            <a:extLst>
              <a:ext uri="{FF2B5EF4-FFF2-40B4-BE49-F238E27FC236}">
                <a16:creationId xmlns:a16="http://schemas.microsoft.com/office/drawing/2014/main" id="{1CBBEA51-2895-25AD-EDC8-01FCDD2D74BD}"/>
              </a:ext>
            </a:extLst>
          </p:cNvPr>
          <p:cNvSpPr>
            <a:spLocks noGrp="1"/>
          </p:cNvSpPr>
          <p:nvPr>
            <p:ph type="body" sz="quarter" idx="10"/>
          </p:nvPr>
        </p:nvSpPr>
        <p:spPr/>
        <p:txBody>
          <a:bodyPr/>
          <a:lstStyle/>
          <a:p>
            <a:endParaRPr lang="en-GB"/>
          </a:p>
        </p:txBody>
      </p:sp>
      <p:sp>
        <p:nvSpPr>
          <p:cNvPr id="7" name="Marcador de texto 6">
            <a:extLst>
              <a:ext uri="{FF2B5EF4-FFF2-40B4-BE49-F238E27FC236}">
                <a16:creationId xmlns:a16="http://schemas.microsoft.com/office/drawing/2014/main" id="{75472B7A-3E47-D55D-7FDE-2483F9C2F032}"/>
              </a:ext>
            </a:extLst>
          </p:cNvPr>
          <p:cNvSpPr>
            <a:spLocks noGrp="1"/>
          </p:cNvSpPr>
          <p:nvPr>
            <p:ph type="body" sz="quarter" idx="12"/>
          </p:nvPr>
        </p:nvSpPr>
        <p:spPr/>
        <p:txBody>
          <a:bodyPr/>
          <a:lstStyle/>
          <a:p>
            <a:endParaRPr lang="en-GB"/>
          </a:p>
        </p:txBody>
      </p:sp>
      <p:pic>
        <p:nvPicPr>
          <p:cNvPr id="9" name="Graphic 41" descr="User">
            <a:extLst>
              <a:ext uri="{FF2B5EF4-FFF2-40B4-BE49-F238E27FC236}">
                <a16:creationId xmlns:a16="http://schemas.microsoft.com/office/drawing/2014/main" id="{000E3AB7-7648-F185-894A-13C141B8BD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sp>
        <p:nvSpPr>
          <p:cNvPr id="12" name="CuadroTexto 11">
            <a:extLst>
              <a:ext uri="{FF2B5EF4-FFF2-40B4-BE49-F238E27FC236}">
                <a16:creationId xmlns:a16="http://schemas.microsoft.com/office/drawing/2014/main" id="{E1F72051-BA54-31D3-9200-DEE11F0DBE9D}"/>
              </a:ext>
            </a:extLst>
          </p:cNvPr>
          <p:cNvSpPr txBox="1"/>
          <p:nvPr/>
        </p:nvSpPr>
        <p:spPr>
          <a:xfrm>
            <a:off x="518226" y="1340616"/>
            <a:ext cx="9528451" cy="3895234"/>
          </a:xfrm>
          <a:prstGeom prst="rect">
            <a:avLst/>
          </a:prstGeom>
          <a:noFill/>
        </p:spPr>
        <p:txBody>
          <a:bodyPr wrap="square" rtlCol="0">
            <a:spAutoFit/>
          </a:bodyPr>
          <a:lstStyle/>
          <a:p>
            <a:pPr marL="457200" indent="-457200" algn="l">
              <a:lnSpc>
                <a:spcPct val="130000"/>
              </a:lnSpc>
              <a:buAutoNum type="arabicPeriod"/>
            </a:pPr>
            <a:r>
              <a:rPr lang="en-GB" sz="2400" dirty="0">
                <a:solidFill>
                  <a:schemeClr val="bg2"/>
                </a:solidFill>
                <a:latin typeface="ABeeZee"/>
              </a:rPr>
              <a:t>I love science lessons: </a:t>
            </a:r>
          </a:p>
          <a:p>
            <a:pPr algn="l">
              <a:lnSpc>
                <a:spcPct val="130000"/>
              </a:lnSpc>
            </a:pPr>
            <a:r>
              <a:rPr lang="en-GB" sz="2400" dirty="0">
                <a:latin typeface="ABeeZee"/>
              </a:rPr>
              <a:t>Me </a:t>
            </a:r>
            <a:r>
              <a:rPr lang="en-GB" sz="2400" dirty="0" err="1">
                <a:latin typeface="ABeeZee"/>
              </a:rPr>
              <a:t>encantan</a:t>
            </a:r>
            <a:r>
              <a:rPr lang="en-GB" sz="2400" dirty="0">
                <a:latin typeface="ABeeZee"/>
              </a:rPr>
              <a:t> las</a:t>
            </a:r>
            <a:r>
              <a:rPr lang="en-GB" sz="2400" dirty="0">
                <a:solidFill>
                  <a:schemeClr val="accent3"/>
                </a:solidFill>
                <a:latin typeface="ABeeZee"/>
              </a:rPr>
              <a:t> </a:t>
            </a:r>
            <a:r>
              <a:rPr lang="en-GB" sz="2400" dirty="0" err="1">
                <a:solidFill>
                  <a:schemeClr val="accent3"/>
                </a:solidFill>
                <a:latin typeface="ABeeZee"/>
              </a:rPr>
              <a:t>clases</a:t>
            </a:r>
            <a:r>
              <a:rPr lang="en-GB" sz="2400" dirty="0">
                <a:solidFill>
                  <a:schemeClr val="accent3"/>
                </a:solidFill>
                <a:latin typeface="ABeeZee"/>
              </a:rPr>
              <a:t> </a:t>
            </a:r>
            <a:r>
              <a:rPr lang="en-GB" sz="2400" dirty="0">
                <a:latin typeface="ABeeZee"/>
              </a:rPr>
              <a:t>de</a:t>
            </a:r>
            <a:r>
              <a:rPr lang="en-GB" sz="2400" dirty="0">
                <a:solidFill>
                  <a:schemeClr val="accent3"/>
                </a:solidFill>
                <a:latin typeface="ABeeZee"/>
              </a:rPr>
              <a:t> </a:t>
            </a:r>
            <a:r>
              <a:rPr lang="en-GB" sz="2400" dirty="0" err="1">
                <a:solidFill>
                  <a:schemeClr val="accent3"/>
                </a:solidFill>
                <a:latin typeface="ABeeZee"/>
              </a:rPr>
              <a:t>ciencias</a:t>
            </a:r>
            <a:r>
              <a:rPr lang="en-GB" sz="2400" dirty="0">
                <a:solidFill>
                  <a:schemeClr val="accent3"/>
                </a:solidFill>
                <a:latin typeface="ABeeZee"/>
              </a:rPr>
              <a:t> </a:t>
            </a:r>
            <a:r>
              <a:rPr lang="en-GB" sz="2400" dirty="0">
                <a:latin typeface="ABeeZee"/>
              </a:rPr>
              <a:t>(2).</a:t>
            </a:r>
          </a:p>
          <a:p>
            <a:pPr algn="l">
              <a:lnSpc>
                <a:spcPct val="130000"/>
              </a:lnSpc>
            </a:pPr>
            <a:r>
              <a:rPr lang="en-GB" sz="2400" dirty="0">
                <a:solidFill>
                  <a:schemeClr val="bg2"/>
                </a:solidFill>
                <a:latin typeface="ABeeZee"/>
              </a:rPr>
              <a:t>2. Physical exercise is necessary for your health:</a:t>
            </a:r>
          </a:p>
          <a:p>
            <a:pPr algn="l">
              <a:lnSpc>
                <a:spcPct val="130000"/>
              </a:lnSpc>
            </a:pPr>
            <a:r>
              <a:rPr lang="en-GB" sz="2400" dirty="0">
                <a:latin typeface="ABeeZee"/>
              </a:rPr>
              <a:t>El </a:t>
            </a:r>
            <a:r>
              <a:rPr lang="en-GB" sz="2400" dirty="0" err="1">
                <a:latin typeface="ABeeZee"/>
              </a:rPr>
              <a:t>ejercicio</a:t>
            </a:r>
            <a:r>
              <a:rPr lang="en-GB" sz="2400" dirty="0">
                <a:solidFill>
                  <a:schemeClr val="accent3"/>
                </a:solidFill>
                <a:latin typeface="ABeeZee"/>
              </a:rPr>
              <a:t> </a:t>
            </a:r>
            <a:r>
              <a:rPr lang="en-GB" sz="2400" dirty="0" err="1">
                <a:solidFill>
                  <a:schemeClr val="accent3"/>
                </a:solidFill>
                <a:latin typeface="ABeeZee"/>
              </a:rPr>
              <a:t>físico</a:t>
            </a:r>
            <a:r>
              <a:rPr lang="en-GB" sz="2400" dirty="0">
                <a:solidFill>
                  <a:schemeClr val="accent3"/>
                </a:solidFill>
                <a:latin typeface="ABeeZee"/>
              </a:rPr>
              <a:t> </a:t>
            </a:r>
            <a:r>
              <a:rPr lang="en-GB" sz="2400" dirty="0">
                <a:latin typeface="ABeeZee"/>
              </a:rPr>
              <a:t>es </a:t>
            </a:r>
            <a:r>
              <a:rPr lang="en-GB" sz="2400" dirty="0" err="1">
                <a:solidFill>
                  <a:schemeClr val="accent3"/>
                </a:solidFill>
                <a:latin typeface="ABeeZee"/>
              </a:rPr>
              <a:t>necesario</a:t>
            </a:r>
            <a:r>
              <a:rPr lang="en-GB" sz="2400" dirty="0">
                <a:latin typeface="ABeeZee"/>
              </a:rPr>
              <a:t> para </a:t>
            </a:r>
            <a:r>
              <a:rPr lang="en-GB" sz="2400" dirty="0" err="1">
                <a:latin typeface="ABeeZee"/>
              </a:rPr>
              <a:t>tu</a:t>
            </a:r>
            <a:r>
              <a:rPr lang="en-GB" sz="2400" dirty="0">
                <a:latin typeface="ABeeZee"/>
              </a:rPr>
              <a:t> </a:t>
            </a:r>
            <a:r>
              <a:rPr lang="en-GB" sz="2400" dirty="0" err="1">
                <a:latin typeface="ABeeZee"/>
              </a:rPr>
              <a:t>salud</a:t>
            </a:r>
            <a:r>
              <a:rPr lang="en-GB" sz="2400" dirty="0">
                <a:latin typeface="ABeeZee"/>
              </a:rPr>
              <a:t> (2).</a:t>
            </a:r>
          </a:p>
          <a:p>
            <a:pPr algn="l">
              <a:lnSpc>
                <a:spcPct val="130000"/>
              </a:lnSpc>
            </a:pPr>
            <a:r>
              <a:rPr lang="en-GB" sz="2400" dirty="0">
                <a:solidFill>
                  <a:schemeClr val="bg2"/>
                </a:solidFill>
                <a:latin typeface="ABeeZee"/>
              </a:rPr>
              <a:t>3. I have the intention  to buy a new phone:</a:t>
            </a:r>
          </a:p>
          <a:p>
            <a:pPr algn="l">
              <a:lnSpc>
                <a:spcPct val="130000"/>
              </a:lnSpc>
            </a:pPr>
            <a:r>
              <a:rPr lang="en-GB" sz="2400" dirty="0">
                <a:latin typeface="ABeeZee"/>
              </a:rPr>
              <a:t>Tengo la</a:t>
            </a:r>
            <a:r>
              <a:rPr lang="en-GB" sz="2400" dirty="0">
                <a:solidFill>
                  <a:schemeClr val="accent3"/>
                </a:solidFill>
                <a:latin typeface="ABeeZee"/>
              </a:rPr>
              <a:t> </a:t>
            </a:r>
            <a:r>
              <a:rPr lang="en-GB" sz="2400" dirty="0" err="1">
                <a:solidFill>
                  <a:schemeClr val="accent3"/>
                </a:solidFill>
                <a:latin typeface="ABeeZee"/>
              </a:rPr>
              <a:t>intención</a:t>
            </a:r>
            <a:r>
              <a:rPr lang="en-GB" sz="2400" dirty="0">
                <a:solidFill>
                  <a:schemeClr val="accent3"/>
                </a:solidFill>
                <a:latin typeface="ABeeZee"/>
              </a:rPr>
              <a:t> </a:t>
            </a:r>
            <a:r>
              <a:rPr lang="en-GB" sz="2400" dirty="0">
                <a:latin typeface="ABeeZee"/>
              </a:rPr>
              <a:t>de </a:t>
            </a:r>
            <a:r>
              <a:rPr lang="en-GB" sz="2400" dirty="0" err="1">
                <a:latin typeface="ABeeZee"/>
              </a:rPr>
              <a:t>comprar</a:t>
            </a:r>
            <a:r>
              <a:rPr lang="en-GB" sz="2400" dirty="0">
                <a:latin typeface="ABeeZee"/>
              </a:rPr>
              <a:t> un </a:t>
            </a:r>
            <a:r>
              <a:rPr lang="en-GB" sz="2400" dirty="0" err="1">
                <a:solidFill>
                  <a:schemeClr val="accent3"/>
                </a:solidFill>
                <a:latin typeface="ABeeZee"/>
              </a:rPr>
              <a:t>teléfono</a:t>
            </a:r>
            <a:r>
              <a:rPr lang="en-GB" sz="2400" dirty="0">
                <a:latin typeface="ABeeZee"/>
              </a:rPr>
              <a:t> nuevo (2).</a:t>
            </a:r>
          </a:p>
          <a:p>
            <a:pPr algn="l">
              <a:lnSpc>
                <a:spcPct val="130000"/>
              </a:lnSpc>
            </a:pPr>
            <a:r>
              <a:rPr lang="en-GB" sz="2400" dirty="0">
                <a:solidFill>
                  <a:schemeClr val="bg2"/>
                </a:solidFill>
                <a:latin typeface="ABeeZee"/>
              </a:rPr>
              <a:t>4. There is an app to teach your dog to follow rules.</a:t>
            </a:r>
          </a:p>
          <a:p>
            <a:pPr algn="l">
              <a:lnSpc>
                <a:spcPct val="130000"/>
              </a:lnSpc>
            </a:pPr>
            <a:r>
              <a:rPr lang="en-GB" sz="2400" dirty="0">
                <a:latin typeface="ABeeZee"/>
              </a:rPr>
              <a:t>Hay </a:t>
            </a:r>
            <a:r>
              <a:rPr lang="en-GB" sz="2400" dirty="0" err="1">
                <a:latin typeface="ABeeZee"/>
              </a:rPr>
              <a:t>una</a:t>
            </a:r>
            <a:r>
              <a:rPr lang="en-GB" sz="2400" dirty="0">
                <a:solidFill>
                  <a:schemeClr val="accent3"/>
                </a:solidFill>
                <a:latin typeface="ABeeZee"/>
              </a:rPr>
              <a:t> </a:t>
            </a:r>
            <a:r>
              <a:rPr lang="en-GB" sz="2400" dirty="0" err="1">
                <a:solidFill>
                  <a:schemeClr val="accent3"/>
                </a:solidFill>
                <a:latin typeface="ABeeZee"/>
              </a:rPr>
              <a:t>applicación</a:t>
            </a:r>
            <a:r>
              <a:rPr lang="en-GB" sz="2400" dirty="0">
                <a:solidFill>
                  <a:schemeClr val="accent3"/>
                </a:solidFill>
                <a:latin typeface="ABeeZee"/>
              </a:rPr>
              <a:t> </a:t>
            </a:r>
            <a:r>
              <a:rPr lang="en-GB" sz="2400" dirty="0">
                <a:latin typeface="ABeeZee"/>
              </a:rPr>
              <a:t>para </a:t>
            </a:r>
            <a:r>
              <a:rPr lang="en-GB" sz="2400" dirty="0" err="1">
                <a:latin typeface="ABeeZee"/>
              </a:rPr>
              <a:t>enseñar</a:t>
            </a:r>
            <a:r>
              <a:rPr lang="en-GB" sz="2400" dirty="0">
                <a:latin typeface="ABeeZee"/>
              </a:rPr>
              <a:t> a </a:t>
            </a:r>
            <a:r>
              <a:rPr lang="en-GB" sz="2400" dirty="0" err="1">
                <a:latin typeface="ABeeZee"/>
              </a:rPr>
              <a:t>tu</a:t>
            </a:r>
            <a:r>
              <a:rPr lang="en-GB" sz="2400" dirty="0">
                <a:latin typeface="ABeeZee"/>
              </a:rPr>
              <a:t> </a:t>
            </a:r>
            <a:r>
              <a:rPr lang="en-GB" sz="2400" dirty="0" err="1">
                <a:solidFill>
                  <a:schemeClr val="accent3"/>
                </a:solidFill>
                <a:latin typeface="ABeeZee"/>
              </a:rPr>
              <a:t>perro</a:t>
            </a:r>
            <a:r>
              <a:rPr lang="en-GB" sz="2400" dirty="0">
                <a:latin typeface="ABeeZee"/>
              </a:rPr>
              <a:t> a </a:t>
            </a:r>
            <a:r>
              <a:rPr lang="en-GB" sz="2400" dirty="0" err="1">
                <a:latin typeface="ABeeZee"/>
              </a:rPr>
              <a:t>seguir</a:t>
            </a:r>
            <a:r>
              <a:rPr lang="en-GB" sz="2400" dirty="0">
                <a:latin typeface="ABeeZee"/>
              </a:rPr>
              <a:t> </a:t>
            </a:r>
            <a:r>
              <a:rPr lang="en-GB" sz="2400" dirty="0" err="1">
                <a:latin typeface="ABeeZee"/>
              </a:rPr>
              <a:t>reglas</a:t>
            </a:r>
            <a:r>
              <a:rPr lang="en-GB" sz="2400" dirty="0">
                <a:latin typeface="ABeeZee"/>
              </a:rPr>
              <a:t> (2).</a:t>
            </a:r>
          </a:p>
        </p:txBody>
      </p:sp>
      <p:pic>
        <p:nvPicPr>
          <p:cNvPr id="8" name="Picture 14" descr="Icon&#10;&#10;Description automatically generated">
            <a:extLst>
              <a:ext uri="{FF2B5EF4-FFF2-40B4-BE49-F238E27FC236}">
                <a16:creationId xmlns:a16="http://schemas.microsoft.com/office/drawing/2014/main" id="{B41549A3-6714-4FCC-DDCC-3FDE1C19DF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Tree>
    <p:extLst>
      <p:ext uri="{BB962C8B-B14F-4D97-AF65-F5344CB8AC3E}">
        <p14:creationId xmlns:p14="http://schemas.microsoft.com/office/powerpoint/2010/main" val="23796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472B-F6CF-70B4-567F-93F951A9318F}"/>
            </a:ext>
          </a:extLst>
        </p:cNvPr>
        <p:cNvGrpSpPr/>
        <p:nvPr/>
      </p:nvGrpSpPr>
      <p:grpSpPr>
        <a:xfrm>
          <a:off x="0" y="0"/>
          <a:ext cx="0" cy="0"/>
          <a:chOff x="0" y="0"/>
          <a:chExt cx="0" cy="0"/>
        </a:xfrm>
      </p:grpSpPr>
      <p:sp>
        <p:nvSpPr>
          <p:cNvPr id="10" name="Oval 11">
            <a:extLst>
              <a:ext uri="{FF2B5EF4-FFF2-40B4-BE49-F238E27FC236}">
                <a16:creationId xmlns:a16="http://schemas.microsoft.com/office/drawing/2014/main" id="{014AB7DF-1B46-8DA3-54C7-F2A4336929FC}"/>
              </a:ext>
            </a:extLst>
          </p:cNvPr>
          <p:cNvSpPr/>
          <p:nvPr/>
        </p:nvSpPr>
        <p:spPr>
          <a:xfrm>
            <a:off x="10769879" y="341059"/>
            <a:ext cx="759815" cy="759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 name="Marcador de texto 1">
            <a:extLst>
              <a:ext uri="{FF2B5EF4-FFF2-40B4-BE49-F238E27FC236}">
                <a16:creationId xmlns:a16="http://schemas.microsoft.com/office/drawing/2014/main" id="{512F9771-FAE8-7311-32A6-F3DEE99A02A4}"/>
              </a:ext>
            </a:extLst>
          </p:cNvPr>
          <p:cNvSpPr>
            <a:spLocks noGrp="1"/>
          </p:cNvSpPr>
          <p:nvPr>
            <p:ph type="body" sz="quarter" idx="11"/>
          </p:nvPr>
        </p:nvSpPr>
        <p:spPr/>
        <p:txBody>
          <a:bodyPr/>
          <a:lstStyle/>
          <a:p>
            <a:r>
              <a:rPr lang="en-GB" dirty="0"/>
              <a:t>HT Revisa la </a:t>
            </a:r>
            <a:r>
              <a:rPr lang="en-GB" dirty="0" err="1"/>
              <a:t>traducción</a:t>
            </a:r>
            <a:endParaRPr lang="en-GB" dirty="0"/>
          </a:p>
        </p:txBody>
      </p:sp>
      <p:sp>
        <p:nvSpPr>
          <p:cNvPr id="3" name="Marcador de texto 2">
            <a:extLst>
              <a:ext uri="{FF2B5EF4-FFF2-40B4-BE49-F238E27FC236}">
                <a16:creationId xmlns:a16="http://schemas.microsoft.com/office/drawing/2014/main" id="{45F360C0-832E-870D-57F5-7A635FD7CBD3}"/>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86BF4C8D-C88A-6A9D-D7CB-A1C6F7078911}"/>
              </a:ext>
            </a:extLst>
          </p:cNvPr>
          <p:cNvSpPr>
            <a:spLocks noGrp="1"/>
          </p:cNvSpPr>
          <p:nvPr>
            <p:ph type="body" sz="quarter" idx="12"/>
          </p:nvPr>
        </p:nvSpPr>
        <p:spPr/>
        <p:txBody>
          <a:bodyPr/>
          <a:lstStyle/>
          <a:p>
            <a:endParaRPr lang="en-GB"/>
          </a:p>
        </p:txBody>
      </p:sp>
      <p:sp>
        <p:nvSpPr>
          <p:cNvPr id="5" name="CuadroTexto 4">
            <a:extLst>
              <a:ext uri="{FF2B5EF4-FFF2-40B4-BE49-F238E27FC236}">
                <a16:creationId xmlns:a16="http://schemas.microsoft.com/office/drawing/2014/main" id="{37B0CE56-9559-E14D-7878-E9BBE58393C9}"/>
              </a:ext>
            </a:extLst>
          </p:cNvPr>
          <p:cNvSpPr txBox="1"/>
          <p:nvPr/>
        </p:nvSpPr>
        <p:spPr>
          <a:xfrm>
            <a:off x="468338" y="1202250"/>
            <a:ext cx="11581261" cy="1014445"/>
          </a:xfrm>
          <a:prstGeom prst="rect">
            <a:avLst/>
          </a:prstGeom>
          <a:noFill/>
        </p:spPr>
        <p:txBody>
          <a:bodyPr wrap="square" rtlCol="0">
            <a:spAutoFit/>
          </a:bodyPr>
          <a:lstStyle/>
          <a:p>
            <a:pPr algn="l">
              <a:lnSpc>
                <a:spcPct val="130000"/>
              </a:lnSpc>
            </a:pPr>
            <a:r>
              <a:rPr lang="en-GB" sz="2400" dirty="0">
                <a:latin typeface="ABeeZee"/>
              </a:rPr>
              <a:t>Read this student’s translation and find 12 spelling errors (including 3 marked accents). You should only write the word spelt correctly in your book.</a:t>
            </a:r>
          </a:p>
        </p:txBody>
      </p:sp>
      <p:sp>
        <p:nvSpPr>
          <p:cNvPr id="7" name="CuadroTexto 6">
            <a:extLst>
              <a:ext uri="{FF2B5EF4-FFF2-40B4-BE49-F238E27FC236}">
                <a16:creationId xmlns:a16="http://schemas.microsoft.com/office/drawing/2014/main" id="{171168C9-D4D1-09BE-2231-AED3387A320A}"/>
              </a:ext>
            </a:extLst>
          </p:cNvPr>
          <p:cNvSpPr txBox="1"/>
          <p:nvPr/>
        </p:nvSpPr>
        <p:spPr>
          <a:xfrm>
            <a:off x="5939042" y="2439411"/>
            <a:ext cx="4952934" cy="3895234"/>
          </a:xfrm>
          <a:custGeom>
            <a:avLst/>
            <a:gdLst>
              <a:gd name="connsiteX0" fmla="*/ 0 w 4952934"/>
              <a:gd name="connsiteY0" fmla="*/ 0 h 3895234"/>
              <a:gd name="connsiteX1" fmla="*/ 520058 w 4952934"/>
              <a:gd name="connsiteY1" fmla="*/ 0 h 3895234"/>
              <a:gd name="connsiteX2" fmla="*/ 1139175 w 4952934"/>
              <a:gd name="connsiteY2" fmla="*/ 0 h 3895234"/>
              <a:gd name="connsiteX3" fmla="*/ 1758292 w 4952934"/>
              <a:gd name="connsiteY3" fmla="*/ 0 h 3895234"/>
              <a:gd name="connsiteX4" fmla="*/ 2377408 w 4952934"/>
              <a:gd name="connsiteY4" fmla="*/ 0 h 3895234"/>
              <a:gd name="connsiteX5" fmla="*/ 2847937 w 4952934"/>
              <a:gd name="connsiteY5" fmla="*/ 0 h 3895234"/>
              <a:gd name="connsiteX6" fmla="*/ 3367995 w 4952934"/>
              <a:gd name="connsiteY6" fmla="*/ 0 h 3895234"/>
              <a:gd name="connsiteX7" fmla="*/ 3937583 w 4952934"/>
              <a:gd name="connsiteY7" fmla="*/ 0 h 3895234"/>
              <a:gd name="connsiteX8" fmla="*/ 4952934 w 4952934"/>
              <a:gd name="connsiteY8" fmla="*/ 0 h 3895234"/>
              <a:gd name="connsiteX9" fmla="*/ 4952934 w 4952934"/>
              <a:gd name="connsiteY9" fmla="*/ 571301 h 3895234"/>
              <a:gd name="connsiteX10" fmla="*/ 4952934 w 4952934"/>
              <a:gd name="connsiteY10" fmla="*/ 1181554 h 3895234"/>
              <a:gd name="connsiteX11" fmla="*/ 4952934 w 4952934"/>
              <a:gd name="connsiteY11" fmla="*/ 1713903 h 3895234"/>
              <a:gd name="connsiteX12" fmla="*/ 4952934 w 4952934"/>
              <a:gd name="connsiteY12" fmla="*/ 2324156 h 3895234"/>
              <a:gd name="connsiteX13" fmla="*/ 4952934 w 4952934"/>
              <a:gd name="connsiteY13" fmla="*/ 3051267 h 3895234"/>
              <a:gd name="connsiteX14" fmla="*/ 4952934 w 4952934"/>
              <a:gd name="connsiteY14" fmla="*/ 3895234 h 3895234"/>
              <a:gd name="connsiteX15" fmla="*/ 4482405 w 4952934"/>
              <a:gd name="connsiteY15" fmla="*/ 3895234 h 3895234"/>
              <a:gd name="connsiteX16" fmla="*/ 3863289 w 4952934"/>
              <a:gd name="connsiteY16" fmla="*/ 3895234 h 3895234"/>
              <a:gd name="connsiteX17" fmla="*/ 3293701 w 4952934"/>
              <a:gd name="connsiteY17" fmla="*/ 3895234 h 3895234"/>
              <a:gd name="connsiteX18" fmla="*/ 2575526 w 4952934"/>
              <a:gd name="connsiteY18" fmla="*/ 3895234 h 3895234"/>
              <a:gd name="connsiteX19" fmla="*/ 1857350 w 4952934"/>
              <a:gd name="connsiteY19" fmla="*/ 3895234 h 3895234"/>
              <a:gd name="connsiteX20" fmla="*/ 1287763 w 4952934"/>
              <a:gd name="connsiteY20" fmla="*/ 3895234 h 3895234"/>
              <a:gd name="connsiteX21" fmla="*/ 767705 w 4952934"/>
              <a:gd name="connsiteY21" fmla="*/ 3895234 h 3895234"/>
              <a:gd name="connsiteX22" fmla="*/ 0 w 4952934"/>
              <a:gd name="connsiteY22" fmla="*/ 3895234 h 3895234"/>
              <a:gd name="connsiteX23" fmla="*/ 0 w 4952934"/>
              <a:gd name="connsiteY23" fmla="*/ 3207076 h 3895234"/>
              <a:gd name="connsiteX24" fmla="*/ 0 w 4952934"/>
              <a:gd name="connsiteY24" fmla="*/ 2596823 h 3895234"/>
              <a:gd name="connsiteX25" fmla="*/ 0 w 4952934"/>
              <a:gd name="connsiteY25" fmla="*/ 1986569 h 3895234"/>
              <a:gd name="connsiteX26" fmla="*/ 0 w 4952934"/>
              <a:gd name="connsiteY26" fmla="*/ 1454221 h 3895234"/>
              <a:gd name="connsiteX27" fmla="*/ 0 w 4952934"/>
              <a:gd name="connsiteY27" fmla="*/ 727110 h 3895234"/>
              <a:gd name="connsiteX28" fmla="*/ 0 w 4952934"/>
              <a:gd name="connsiteY28" fmla="*/ 0 h 38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52934" h="3895234" extrusionOk="0">
                <a:moveTo>
                  <a:pt x="0" y="0"/>
                </a:moveTo>
                <a:cubicBezTo>
                  <a:pt x="150162" y="-17742"/>
                  <a:pt x="344660" y="-15301"/>
                  <a:pt x="520058" y="0"/>
                </a:cubicBezTo>
                <a:cubicBezTo>
                  <a:pt x="695456" y="15301"/>
                  <a:pt x="847148" y="-29834"/>
                  <a:pt x="1139175" y="0"/>
                </a:cubicBezTo>
                <a:cubicBezTo>
                  <a:pt x="1431202" y="29834"/>
                  <a:pt x="1594686" y="8697"/>
                  <a:pt x="1758292" y="0"/>
                </a:cubicBezTo>
                <a:cubicBezTo>
                  <a:pt x="1921898" y="-8697"/>
                  <a:pt x="2205521" y="-1585"/>
                  <a:pt x="2377408" y="0"/>
                </a:cubicBezTo>
                <a:cubicBezTo>
                  <a:pt x="2549295" y="1585"/>
                  <a:pt x="2644282" y="22878"/>
                  <a:pt x="2847937" y="0"/>
                </a:cubicBezTo>
                <a:cubicBezTo>
                  <a:pt x="3051592" y="-22878"/>
                  <a:pt x="3140704" y="852"/>
                  <a:pt x="3367995" y="0"/>
                </a:cubicBezTo>
                <a:cubicBezTo>
                  <a:pt x="3595286" y="-852"/>
                  <a:pt x="3775316" y="1395"/>
                  <a:pt x="3937583" y="0"/>
                </a:cubicBezTo>
                <a:cubicBezTo>
                  <a:pt x="4099850" y="-1395"/>
                  <a:pt x="4554896" y="-22739"/>
                  <a:pt x="4952934" y="0"/>
                </a:cubicBezTo>
                <a:cubicBezTo>
                  <a:pt x="4942328" y="218489"/>
                  <a:pt x="4964385" y="318015"/>
                  <a:pt x="4952934" y="571301"/>
                </a:cubicBezTo>
                <a:cubicBezTo>
                  <a:pt x="4941483" y="824587"/>
                  <a:pt x="4952345" y="903887"/>
                  <a:pt x="4952934" y="1181554"/>
                </a:cubicBezTo>
                <a:cubicBezTo>
                  <a:pt x="4953523" y="1459221"/>
                  <a:pt x="4945435" y="1474622"/>
                  <a:pt x="4952934" y="1713903"/>
                </a:cubicBezTo>
                <a:cubicBezTo>
                  <a:pt x="4960433" y="1953184"/>
                  <a:pt x="4976423" y="2022312"/>
                  <a:pt x="4952934" y="2324156"/>
                </a:cubicBezTo>
                <a:cubicBezTo>
                  <a:pt x="4929445" y="2626000"/>
                  <a:pt x="4987803" y="2709422"/>
                  <a:pt x="4952934" y="3051267"/>
                </a:cubicBezTo>
                <a:cubicBezTo>
                  <a:pt x="4918065" y="3393112"/>
                  <a:pt x="4923261" y="3628739"/>
                  <a:pt x="4952934" y="3895234"/>
                </a:cubicBezTo>
                <a:cubicBezTo>
                  <a:pt x="4752015" y="3890288"/>
                  <a:pt x="4681376" y="3872754"/>
                  <a:pt x="4482405" y="3895234"/>
                </a:cubicBezTo>
                <a:cubicBezTo>
                  <a:pt x="4283434" y="3917714"/>
                  <a:pt x="4076858" y="3868995"/>
                  <a:pt x="3863289" y="3895234"/>
                </a:cubicBezTo>
                <a:cubicBezTo>
                  <a:pt x="3649720" y="3921473"/>
                  <a:pt x="3515321" y="3909300"/>
                  <a:pt x="3293701" y="3895234"/>
                </a:cubicBezTo>
                <a:cubicBezTo>
                  <a:pt x="3072081" y="3881168"/>
                  <a:pt x="2862512" y="3929472"/>
                  <a:pt x="2575526" y="3895234"/>
                </a:cubicBezTo>
                <a:cubicBezTo>
                  <a:pt x="2288540" y="3860996"/>
                  <a:pt x="2023430" y="3875840"/>
                  <a:pt x="1857350" y="3895234"/>
                </a:cubicBezTo>
                <a:cubicBezTo>
                  <a:pt x="1691270" y="3914628"/>
                  <a:pt x="1460203" y="3886356"/>
                  <a:pt x="1287763" y="3895234"/>
                </a:cubicBezTo>
                <a:cubicBezTo>
                  <a:pt x="1115323" y="3904112"/>
                  <a:pt x="903182" y="3921018"/>
                  <a:pt x="767705" y="3895234"/>
                </a:cubicBezTo>
                <a:cubicBezTo>
                  <a:pt x="632228" y="3869450"/>
                  <a:pt x="344859" y="3866221"/>
                  <a:pt x="0" y="3895234"/>
                </a:cubicBezTo>
                <a:cubicBezTo>
                  <a:pt x="4048" y="3629438"/>
                  <a:pt x="-5210" y="3351604"/>
                  <a:pt x="0" y="3207076"/>
                </a:cubicBezTo>
                <a:cubicBezTo>
                  <a:pt x="5210" y="3062548"/>
                  <a:pt x="18018" y="2797047"/>
                  <a:pt x="0" y="2596823"/>
                </a:cubicBezTo>
                <a:cubicBezTo>
                  <a:pt x="-18018" y="2396599"/>
                  <a:pt x="-20022" y="2194347"/>
                  <a:pt x="0" y="1986569"/>
                </a:cubicBezTo>
                <a:cubicBezTo>
                  <a:pt x="20022" y="1778791"/>
                  <a:pt x="-17361" y="1655683"/>
                  <a:pt x="0" y="1454221"/>
                </a:cubicBezTo>
                <a:cubicBezTo>
                  <a:pt x="17361" y="1252759"/>
                  <a:pt x="21362" y="970684"/>
                  <a:pt x="0" y="727110"/>
                </a:cubicBezTo>
                <a:cubicBezTo>
                  <a:pt x="-21362" y="483536"/>
                  <a:pt x="30508" y="255667"/>
                  <a:pt x="0" y="0"/>
                </a:cubicBezTo>
                <a:close/>
              </a:path>
            </a:pathLst>
          </a:custGeom>
          <a:noFill/>
          <a:ln w="19050">
            <a:solidFill>
              <a:schemeClr val="tx1"/>
            </a:solidFill>
            <a:extLst>
              <a:ext uri="{C807C97D-BFC1-408E-A445-0C87EB9F89A2}">
                <ask:lineSketchStyleProps xmlns:ask="http://schemas.microsoft.com/office/drawing/2018/sketchyshapes" sd="1601688306">
                  <a:prstGeom prst="rect">
                    <a:avLst/>
                  </a:prstGeom>
                  <ask:type>
                    <ask:lineSketchFreehand/>
                  </ask:type>
                </ask:lineSketchStyleProps>
              </a:ext>
            </a:extLst>
          </a:ln>
        </p:spPr>
        <p:txBody>
          <a:bodyPr wrap="square" rtlCol="0">
            <a:spAutoFit/>
          </a:bodyPr>
          <a:lstStyle/>
          <a:p>
            <a:pPr algn="l">
              <a:lnSpc>
                <a:spcPct val="130000"/>
              </a:lnSpc>
            </a:pPr>
            <a:r>
              <a:rPr lang="en-GB" sz="2400" b="1" dirty="0">
                <a:solidFill>
                  <a:schemeClr val="bg2"/>
                </a:solidFill>
                <a:latin typeface="ABeeZee"/>
              </a:rPr>
              <a:t>HT </a:t>
            </a:r>
            <a:r>
              <a:rPr lang="en-GB" sz="2400" b="1" dirty="0" err="1">
                <a:solidFill>
                  <a:schemeClr val="bg2"/>
                </a:solidFill>
                <a:latin typeface="ABeeZee"/>
              </a:rPr>
              <a:t>Traducción</a:t>
            </a:r>
            <a:r>
              <a:rPr lang="en-GB" sz="2400" b="1" dirty="0">
                <a:solidFill>
                  <a:schemeClr val="bg2"/>
                </a:solidFill>
                <a:latin typeface="ABeeZee"/>
              </a:rPr>
              <a:t> </a:t>
            </a:r>
            <a:r>
              <a:rPr lang="en-GB" sz="2400" b="1" dirty="0" err="1">
                <a:solidFill>
                  <a:schemeClr val="bg2"/>
                </a:solidFill>
                <a:latin typeface="ABeeZee"/>
              </a:rPr>
              <a:t>incorrecta</a:t>
            </a:r>
            <a:r>
              <a:rPr lang="en-GB" sz="2400" b="1" dirty="0">
                <a:solidFill>
                  <a:schemeClr val="bg2"/>
                </a:solidFill>
                <a:latin typeface="ABeeZee"/>
              </a:rPr>
              <a:t>:</a:t>
            </a:r>
          </a:p>
          <a:p>
            <a:pPr algn="l">
              <a:lnSpc>
                <a:spcPct val="130000"/>
              </a:lnSpc>
            </a:pPr>
            <a:r>
              <a:rPr lang="en-GB" sz="2400" dirty="0">
                <a:latin typeface="ABeeZee"/>
              </a:rPr>
              <a:t>Me </a:t>
            </a:r>
            <a:r>
              <a:rPr lang="en-GB" sz="2400" dirty="0" err="1">
                <a:latin typeface="ABeeZee"/>
              </a:rPr>
              <a:t>encantan</a:t>
            </a:r>
            <a:r>
              <a:rPr lang="en-GB" sz="2400" dirty="0">
                <a:latin typeface="ABeeZee"/>
              </a:rPr>
              <a:t> las classes de </a:t>
            </a:r>
            <a:r>
              <a:rPr lang="en-GB" sz="2400" dirty="0" err="1">
                <a:latin typeface="ABeeZee"/>
              </a:rPr>
              <a:t>sciencias</a:t>
            </a:r>
            <a:r>
              <a:rPr lang="en-GB" sz="2400" dirty="0">
                <a:latin typeface="ABeeZee"/>
              </a:rPr>
              <a:t>, </a:t>
            </a:r>
            <a:r>
              <a:rPr lang="en-GB" sz="2400" dirty="0" err="1">
                <a:latin typeface="ABeeZee"/>
              </a:rPr>
              <a:t>specialmente</a:t>
            </a:r>
            <a:r>
              <a:rPr lang="en-GB" sz="2400" dirty="0">
                <a:latin typeface="ABeeZee"/>
              </a:rPr>
              <a:t> </a:t>
            </a:r>
            <a:r>
              <a:rPr lang="en-GB" sz="2400" dirty="0" err="1">
                <a:latin typeface="ABeeZee"/>
              </a:rPr>
              <a:t>phísica</a:t>
            </a:r>
            <a:r>
              <a:rPr lang="en-GB" sz="2400" dirty="0">
                <a:latin typeface="ABeeZee"/>
              </a:rPr>
              <a:t> y </a:t>
            </a:r>
            <a:r>
              <a:rPr lang="en-GB" sz="2400" dirty="0" err="1">
                <a:latin typeface="ABeeZee"/>
              </a:rPr>
              <a:t>quimica</a:t>
            </a:r>
            <a:r>
              <a:rPr lang="en-GB" sz="2400" dirty="0">
                <a:latin typeface="ABeeZee"/>
              </a:rPr>
              <a:t>, </a:t>
            </a:r>
            <a:r>
              <a:rPr lang="en-GB" sz="2400" dirty="0" err="1">
                <a:latin typeface="ABeeZee"/>
              </a:rPr>
              <a:t>por</a:t>
            </a:r>
            <a:r>
              <a:rPr lang="en-GB" sz="2400" dirty="0">
                <a:latin typeface="ABeeZee"/>
              </a:rPr>
              <a:t> </a:t>
            </a:r>
            <a:r>
              <a:rPr lang="en-GB" sz="2400" dirty="0" err="1">
                <a:latin typeface="ABeeZee"/>
              </a:rPr>
              <a:t>eso</a:t>
            </a:r>
            <a:r>
              <a:rPr lang="en-GB" sz="2400" dirty="0">
                <a:latin typeface="ABeeZee"/>
              </a:rPr>
              <a:t> </a:t>
            </a:r>
            <a:r>
              <a:rPr lang="en-GB" sz="2400" dirty="0" err="1">
                <a:latin typeface="ABeeZee"/>
              </a:rPr>
              <a:t>tengo</a:t>
            </a:r>
            <a:r>
              <a:rPr lang="en-GB" sz="2400" dirty="0">
                <a:latin typeface="ABeeZee"/>
              </a:rPr>
              <a:t> la intention de </a:t>
            </a:r>
            <a:r>
              <a:rPr lang="en-GB" sz="2400" dirty="0" err="1">
                <a:latin typeface="ABeeZee"/>
              </a:rPr>
              <a:t>studiar</a:t>
            </a:r>
            <a:r>
              <a:rPr lang="en-GB" sz="2400" dirty="0">
                <a:latin typeface="ABeeZee"/>
              </a:rPr>
              <a:t> la </a:t>
            </a:r>
            <a:r>
              <a:rPr lang="en-GB" sz="2400" dirty="0" err="1">
                <a:latin typeface="ABeeZee"/>
              </a:rPr>
              <a:t>carera</a:t>
            </a:r>
            <a:r>
              <a:rPr lang="en-GB" sz="2400" dirty="0">
                <a:latin typeface="ABeeZee"/>
              </a:rPr>
              <a:t> de </a:t>
            </a:r>
            <a:r>
              <a:rPr lang="en-GB" sz="2400" dirty="0" err="1">
                <a:latin typeface="ABeeZee"/>
              </a:rPr>
              <a:t>pharmacia</a:t>
            </a:r>
            <a:r>
              <a:rPr lang="en-GB" sz="2400" dirty="0">
                <a:latin typeface="ABeeZee"/>
              </a:rPr>
              <a:t> </a:t>
            </a:r>
            <a:r>
              <a:rPr lang="en-GB" sz="2400" dirty="0" err="1">
                <a:latin typeface="ABeeZee"/>
              </a:rPr>
              <a:t>en</a:t>
            </a:r>
            <a:r>
              <a:rPr lang="en-GB" sz="2400" dirty="0">
                <a:latin typeface="ABeeZee"/>
              </a:rPr>
              <a:t> la </a:t>
            </a:r>
            <a:r>
              <a:rPr lang="en-GB" sz="2400" dirty="0" err="1">
                <a:latin typeface="ABeeZee"/>
              </a:rPr>
              <a:t>universidad</a:t>
            </a:r>
            <a:r>
              <a:rPr lang="en-GB" sz="2400" dirty="0">
                <a:latin typeface="ABeeZee"/>
              </a:rPr>
              <a:t>. De </a:t>
            </a:r>
            <a:r>
              <a:rPr lang="en-GB" sz="2400" dirty="0" err="1">
                <a:latin typeface="ABeeZee"/>
              </a:rPr>
              <a:t>todas</a:t>
            </a:r>
            <a:r>
              <a:rPr lang="en-GB" sz="2400" dirty="0">
                <a:latin typeface="ABeeZee"/>
              </a:rPr>
              <a:t> las options, es la </a:t>
            </a:r>
            <a:r>
              <a:rPr lang="en-GB" sz="2400" dirty="0" err="1">
                <a:latin typeface="ABeeZee"/>
              </a:rPr>
              <a:t>más</a:t>
            </a:r>
            <a:r>
              <a:rPr lang="en-GB" sz="2400" dirty="0">
                <a:latin typeface="ABeeZee"/>
              </a:rPr>
              <a:t> </a:t>
            </a:r>
            <a:r>
              <a:rPr lang="en-GB" sz="2400" dirty="0" err="1">
                <a:latin typeface="ABeeZee"/>
              </a:rPr>
              <a:t>interessante</a:t>
            </a:r>
            <a:r>
              <a:rPr lang="en-GB" sz="2400" dirty="0">
                <a:latin typeface="ABeeZee"/>
              </a:rPr>
              <a:t> para mi.</a:t>
            </a:r>
          </a:p>
        </p:txBody>
      </p:sp>
      <p:pic>
        <p:nvPicPr>
          <p:cNvPr id="9" name="Graphic 41" descr="User">
            <a:extLst>
              <a:ext uri="{FF2B5EF4-FFF2-40B4-BE49-F238E27FC236}">
                <a16:creationId xmlns:a16="http://schemas.microsoft.com/office/drawing/2014/main" id="{2C3709AE-2A5E-A6B3-55EB-4504704694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sp>
        <p:nvSpPr>
          <p:cNvPr id="11" name="CuadroTexto 10">
            <a:extLst>
              <a:ext uri="{FF2B5EF4-FFF2-40B4-BE49-F238E27FC236}">
                <a16:creationId xmlns:a16="http://schemas.microsoft.com/office/drawing/2014/main" id="{EDDDDD5E-8CC0-D8A0-7435-C9D9597DD209}"/>
              </a:ext>
            </a:extLst>
          </p:cNvPr>
          <p:cNvSpPr txBox="1"/>
          <p:nvPr/>
        </p:nvSpPr>
        <p:spPr>
          <a:xfrm>
            <a:off x="685730" y="2396890"/>
            <a:ext cx="4865079" cy="3895234"/>
          </a:xfrm>
          <a:prstGeom prst="rect">
            <a:avLst/>
          </a:prstGeom>
          <a:noFill/>
          <a:ln w="28575">
            <a:solidFill>
              <a:schemeClr val="tx1"/>
            </a:solidFill>
            <a:extLst>
              <a:ext uri="{C807C97D-BFC1-408E-A445-0C87EB9F89A2}">
                <ask:lineSketchStyleProps xmlns:ask="http://schemas.microsoft.com/office/drawing/2018/sketchyshapes" sd="1601688306">
                  <a:custGeom>
                    <a:avLst/>
                    <a:gdLst>
                      <a:gd name="connsiteX0" fmla="*/ 0 w 4865079"/>
                      <a:gd name="connsiteY0" fmla="*/ 0 h 3895234"/>
                      <a:gd name="connsiteX1" fmla="*/ 597710 w 4865079"/>
                      <a:gd name="connsiteY1" fmla="*/ 0 h 3895234"/>
                      <a:gd name="connsiteX2" fmla="*/ 1292721 w 4865079"/>
                      <a:gd name="connsiteY2" fmla="*/ 0 h 3895234"/>
                      <a:gd name="connsiteX3" fmla="*/ 1987732 w 4865079"/>
                      <a:gd name="connsiteY3" fmla="*/ 0 h 3895234"/>
                      <a:gd name="connsiteX4" fmla="*/ 2682744 w 4865079"/>
                      <a:gd name="connsiteY4" fmla="*/ 0 h 3895234"/>
                      <a:gd name="connsiteX5" fmla="*/ 3231802 w 4865079"/>
                      <a:gd name="connsiteY5" fmla="*/ 0 h 3895234"/>
                      <a:gd name="connsiteX6" fmla="*/ 3829512 w 4865079"/>
                      <a:gd name="connsiteY6" fmla="*/ 0 h 3895234"/>
                      <a:gd name="connsiteX7" fmla="*/ 4865079 w 4865079"/>
                      <a:gd name="connsiteY7" fmla="*/ 0 h 3895234"/>
                      <a:gd name="connsiteX8" fmla="*/ 4865079 w 4865079"/>
                      <a:gd name="connsiteY8" fmla="*/ 688158 h 3895234"/>
                      <a:gd name="connsiteX9" fmla="*/ 4865079 w 4865079"/>
                      <a:gd name="connsiteY9" fmla="*/ 1415268 h 3895234"/>
                      <a:gd name="connsiteX10" fmla="*/ 4865079 w 4865079"/>
                      <a:gd name="connsiteY10" fmla="*/ 2025522 h 3895234"/>
                      <a:gd name="connsiteX11" fmla="*/ 4865079 w 4865079"/>
                      <a:gd name="connsiteY11" fmla="*/ 2557870 h 3895234"/>
                      <a:gd name="connsiteX12" fmla="*/ 4865079 w 4865079"/>
                      <a:gd name="connsiteY12" fmla="*/ 3168124 h 3895234"/>
                      <a:gd name="connsiteX13" fmla="*/ 4865079 w 4865079"/>
                      <a:gd name="connsiteY13" fmla="*/ 3895234 h 3895234"/>
                      <a:gd name="connsiteX14" fmla="*/ 4170068 w 4865079"/>
                      <a:gd name="connsiteY14" fmla="*/ 3895234 h 3895234"/>
                      <a:gd name="connsiteX15" fmla="*/ 3523707 w 4865079"/>
                      <a:gd name="connsiteY15" fmla="*/ 3895234 h 3895234"/>
                      <a:gd name="connsiteX16" fmla="*/ 2828696 w 4865079"/>
                      <a:gd name="connsiteY16" fmla="*/ 3895234 h 3895234"/>
                      <a:gd name="connsiteX17" fmla="*/ 2182335 w 4865079"/>
                      <a:gd name="connsiteY17" fmla="*/ 3895234 h 3895234"/>
                      <a:gd name="connsiteX18" fmla="*/ 1390023 w 4865079"/>
                      <a:gd name="connsiteY18" fmla="*/ 3895234 h 3895234"/>
                      <a:gd name="connsiteX19" fmla="*/ 597710 w 4865079"/>
                      <a:gd name="connsiteY19" fmla="*/ 3895234 h 3895234"/>
                      <a:gd name="connsiteX20" fmla="*/ 0 w 4865079"/>
                      <a:gd name="connsiteY20" fmla="*/ 3895234 h 3895234"/>
                      <a:gd name="connsiteX21" fmla="*/ 0 w 4865079"/>
                      <a:gd name="connsiteY21" fmla="*/ 3323933 h 3895234"/>
                      <a:gd name="connsiteX22" fmla="*/ 0 w 4865079"/>
                      <a:gd name="connsiteY22" fmla="*/ 2596823 h 3895234"/>
                      <a:gd name="connsiteX23" fmla="*/ 0 w 4865079"/>
                      <a:gd name="connsiteY23" fmla="*/ 1947617 h 3895234"/>
                      <a:gd name="connsiteX24" fmla="*/ 0 w 4865079"/>
                      <a:gd name="connsiteY24" fmla="*/ 1337364 h 3895234"/>
                      <a:gd name="connsiteX25" fmla="*/ 0 w 4865079"/>
                      <a:gd name="connsiteY25" fmla="*/ 727110 h 3895234"/>
                      <a:gd name="connsiteX26" fmla="*/ 0 w 4865079"/>
                      <a:gd name="connsiteY26" fmla="*/ 0 h 38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65079" h="3895234" extrusionOk="0">
                        <a:moveTo>
                          <a:pt x="0" y="0"/>
                        </a:moveTo>
                        <a:cubicBezTo>
                          <a:pt x="202344" y="4186"/>
                          <a:pt x="380323" y="-4852"/>
                          <a:pt x="597710" y="0"/>
                        </a:cubicBezTo>
                        <a:cubicBezTo>
                          <a:pt x="815097" y="4852"/>
                          <a:pt x="985123" y="-8549"/>
                          <a:pt x="1292721" y="0"/>
                        </a:cubicBezTo>
                        <a:cubicBezTo>
                          <a:pt x="1600319" y="8549"/>
                          <a:pt x="1744012" y="7452"/>
                          <a:pt x="1987732" y="0"/>
                        </a:cubicBezTo>
                        <a:cubicBezTo>
                          <a:pt x="2231452" y="-7452"/>
                          <a:pt x="2532456" y="-16409"/>
                          <a:pt x="2682744" y="0"/>
                        </a:cubicBezTo>
                        <a:cubicBezTo>
                          <a:pt x="2833032" y="16409"/>
                          <a:pt x="3030810" y="2425"/>
                          <a:pt x="3231802" y="0"/>
                        </a:cubicBezTo>
                        <a:cubicBezTo>
                          <a:pt x="3432794" y="-2425"/>
                          <a:pt x="3648536" y="-744"/>
                          <a:pt x="3829512" y="0"/>
                        </a:cubicBezTo>
                        <a:cubicBezTo>
                          <a:pt x="4010488" y="744"/>
                          <a:pt x="4638000" y="25368"/>
                          <a:pt x="4865079" y="0"/>
                        </a:cubicBezTo>
                        <a:cubicBezTo>
                          <a:pt x="4862304" y="246205"/>
                          <a:pt x="4833117" y="493735"/>
                          <a:pt x="4865079" y="688158"/>
                        </a:cubicBezTo>
                        <a:cubicBezTo>
                          <a:pt x="4897041" y="882581"/>
                          <a:pt x="4830598" y="1131265"/>
                          <a:pt x="4865079" y="1415268"/>
                        </a:cubicBezTo>
                        <a:cubicBezTo>
                          <a:pt x="4899561" y="1699271"/>
                          <a:pt x="4866393" y="1743447"/>
                          <a:pt x="4865079" y="2025522"/>
                        </a:cubicBezTo>
                        <a:cubicBezTo>
                          <a:pt x="4863765" y="2307597"/>
                          <a:pt x="4856319" y="2319710"/>
                          <a:pt x="4865079" y="2557870"/>
                        </a:cubicBezTo>
                        <a:cubicBezTo>
                          <a:pt x="4873839" y="2796030"/>
                          <a:pt x="4891737" y="2863431"/>
                          <a:pt x="4865079" y="3168124"/>
                        </a:cubicBezTo>
                        <a:cubicBezTo>
                          <a:pt x="4838421" y="3472817"/>
                          <a:pt x="4899368" y="3557561"/>
                          <a:pt x="4865079" y="3895234"/>
                        </a:cubicBezTo>
                        <a:cubicBezTo>
                          <a:pt x="4660341" y="3914851"/>
                          <a:pt x="4499942" y="3871986"/>
                          <a:pt x="4170068" y="3895234"/>
                        </a:cubicBezTo>
                        <a:cubicBezTo>
                          <a:pt x="3840194" y="3918482"/>
                          <a:pt x="3702875" y="3890453"/>
                          <a:pt x="3523707" y="3895234"/>
                        </a:cubicBezTo>
                        <a:cubicBezTo>
                          <a:pt x="3344539" y="3900015"/>
                          <a:pt x="2994433" y="3878337"/>
                          <a:pt x="2828696" y="3895234"/>
                        </a:cubicBezTo>
                        <a:cubicBezTo>
                          <a:pt x="2662959" y="3912131"/>
                          <a:pt x="2451690" y="3874672"/>
                          <a:pt x="2182335" y="3895234"/>
                        </a:cubicBezTo>
                        <a:cubicBezTo>
                          <a:pt x="1912980" y="3915796"/>
                          <a:pt x="1580980" y="3917328"/>
                          <a:pt x="1390023" y="3895234"/>
                        </a:cubicBezTo>
                        <a:cubicBezTo>
                          <a:pt x="1199066" y="3873140"/>
                          <a:pt x="949206" y="3906027"/>
                          <a:pt x="597710" y="3895234"/>
                        </a:cubicBezTo>
                        <a:cubicBezTo>
                          <a:pt x="246214" y="3884441"/>
                          <a:pt x="186861" y="3891239"/>
                          <a:pt x="0" y="3895234"/>
                        </a:cubicBezTo>
                        <a:cubicBezTo>
                          <a:pt x="-4388" y="3625889"/>
                          <a:pt x="12753" y="3534112"/>
                          <a:pt x="0" y="3323933"/>
                        </a:cubicBezTo>
                        <a:cubicBezTo>
                          <a:pt x="-12753" y="3113754"/>
                          <a:pt x="4301" y="2866136"/>
                          <a:pt x="0" y="2596823"/>
                        </a:cubicBezTo>
                        <a:cubicBezTo>
                          <a:pt x="-4301" y="2327510"/>
                          <a:pt x="26450" y="2168371"/>
                          <a:pt x="0" y="1947617"/>
                        </a:cubicBezTo>
                        <a:cubicBezTo>
                          <a:pt x="-26450" y="1726863"/>
                          <a:pt x="18018" y="1537588"/>
                          <a:pt x="0" y="1337364"/>
                        </a:cubicBezTo>
                        <a:cubicBezTo>
                          <a:pt x="-18018" y="1137140"/>
                          <a:pt x="-20022" y="934888"/>
                          <a:pt x="0" y="727110"/>
                        </a:cubicBezTo>
                        <a:cubicBezTo>
                          <a:pt x="20022" y="519332"/>
                          <a:pt x="22554" y="176614"/>
                          <a:pt x="0" y="0"/>
                        </a:cubicBezTo>
                        <a:close/>
                      </a:path>
                    </a:pathLst>
                  </a:custGeom>
                  <ask:type>
                    <ask:lineSketchNone/>
                  </ask:type>
                </ask:lineSketchStyleProps>
              </a:ext>
            </a:extLst>
          </a:ln>
        </p:spPr>
        <p:txBody>
          <a:bodyPr wrap="square" rtlCol="0">
            <a:spAutoFit/>
          </a:bodyPr>
          <a:lstStyle/>
          <a:p>
            <a:pPr algn="l">
              <a:lnSpc>
                <a:spcPct val="130000"/>
              </a:lnSpc>
            </a:pPr>
            <a:r>
              <a:rPr lang="en-GB" sz="2400" b="1" dirty="0">
                <a:solidFill>
                  <a:schemeClr val="bg2"/>
                </a:solidFill>
                <a:latin typeface="ABeeZee"/>
              </a:rPr>
              <a:t>HT English text:</a:t>
            </a:r>
          </a:p>
          <a:p>
            <a:pPr algn="l">
              <a:lnSpc>
                <a:spcPct val="130000"/>
              </a:lnSpc>
            </a:pPr>
            <a:r>
              <a:rPr lang="en-GB" sz="2400" dirty="0">
                <a:latin typeface="ABeeZee"/>
              </a:rPr>
              <a:t>I love science lessons, especially physics and chemistry, which is why I have the intention to study a Pharmacy degree at university. Out of all options, it is the most interesting one for me. </a:t>
            </a:r>
          </a:p>
        </p:txBody>
      </p:sp>
    </p:spTree>
    <p:extLst>
      <p:ext uri="{BB962C8B-B14F-4D97-AF65-F5344CB8AC3E}">
        <p14:creationId xmlns:p14="http://schemas.microsoft.com/office/powerpoint/2010/main" val="380248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95EE-772C-442E-99A7-A591D4AFA9F7}"/>
            </a:ext>
          </a:extLst>
        </p:cNvPr>
        <p:cNvGrpSpPr/>
        <p:nvPr/>
      </p:nvGrpSpPr>
      <p:grpSpPr>
        <a:xfrm>
          <a:off x="0" y="0"/>
          <a:ext cx="0" cy="0"/>
          <a:chOff x="0" y="0"/>
          <a:chExt cx="0" cy="0"/>
        </a:xfrm>
      </p:grpSpPr>
      <p:sp>
        <p:nvSpPr>
          <p:cNvPr id="8" name="Marcador de texto 7">
            <a:extLst>
              <a:ext uri="{FF2B5EF4-FFF2-40B4-BE49-F238E27FC236}">
                <a16:creationId xmlns:a16="http://schemas.microsoft.com/office/drawing/2014/main" id="{70788C92-89D4-4292-BE4D-1E24B30203A7}"/>
              </a:ext>
            </a:extLst>
          </p:cNvPr>
          <p:cNvSpPr>
            <a:spLocks noGrp="1"/>
          </p:cNvSpPr>
          <p:nvPr>
            <p:ph type="body" sz="quarter" idx="10"/>
          </p:nvPr>
        </p:nvSpPr>
        <p:spPr/>
        <p:txBody>
          <a:bodyPr/>
          <a:lstStyle/>
          <a:p>
            <a:endParaRPr lang="en-GB"/>
          </a:p>
        </p:txBody>
      </p:sp>
      <p:sp>
        <p:nvSpPr>
          <p:cNvPr id="9" name="Marcador de texto 8">
            <a:extLst>
              <a:ext uri="{FF2B5EF4-FFF2-40B4-BE49-F238E27FC236}">
                <a16:creationId xmlns:a16="http://schemas.microsoft.com/office/drawing/2014/main" id="{44F38A7B-493C-9EC0-FC84-21055EEA5B70}"/>
              </a:ext>
            </a:extLst>
          </p:cNvPr>
          <p:cNvSpPr>
            <a:spLocks noGrp="1"/>
          </p:cNvSpPr>
          <p:nvPr>
            <p:ph type="body" sz="quarter" idx="12"/>
          </p:nvPr>
        </p:nvSpPr>
        <p:spPr/>
        <p:txBody>
          <a:bodyPr/>
          <a:lstStyle/>
          <a:p>
            <a:endParaRPr lang="en-GB"/>
          </a:p>
        </p:txBody>
      </p:sp>
      <p:sp>
        <p:nvSpPr>
          <p:cNvPr id="5" name="CuadroTexto 4">
            <a:extLst>
              <a:ext uri="{FF2B5EF4-FFF2-40B4-BE49-F238E27FC236}">
                <a16:creationId xmlns:a16="http://schemas.microsoft.com/office/drawing/2014/main" id="{8972B3AD-C5C9-86A0-ECE5-688AC15087B9}"/>
              </a:ext>
            </a:extLst>
          </p:cNvPr>
          <p:cNvSpPr txBox="1"/>
          <p:nvPr/>
        </p:nvSpPr>
        <p:spPr>
          <a:xfrm>
            <a:off x="1625744" y="349377"/>
            <a:ext cx="2420856" cy="755271"/>
          </a:xfrm>
          <a:prstGeom prst="rect">
            <a:avLst/>
          </a:prstGeom>
          <a:noFill/>
        </p:spPr>
        <p:txBody>
          <a:bodyPr wrap="none" rtlCol="0">
            <a:spAutoFit/>
          </a:bodyPr>
          <a:lstStyle/>
          <a:p>
            <a:pPr algn="l">
              <a:lnSpc>
                <a:spcPct val="130000"/>
              </a:lnSpc>
            </a:pPr>
            <a:r>
              <a:rPr lang="en-GB" sz="3600" b="1" dirty="0">
                <a:latin typeface="ABeeZee"/>
              </a:rPr>
              <a:t>HT </a:t>
            </a:r>
            <a:r>
              <a:rPr lang="en-GB" sz="3600" b="1" dirty="0" err="1">
                <a:latin typeface="ABeeZee"/>
              </a:rPr>
              <a:t>Corrige</a:t>
            </a:r>
            <a:endParaRPr lang="en-GB" sz="3600" b="1" dirty="0">
              <a:latin typeface="ABeeZee"/>
            </a:endParaRPr>
          </a:p>
        </p:txBody>
      </p:sp>
      <p:sp>
        <p:nvSpPr>
          <p:cNvPr id="6" name="CuadroTexto 5">
            <a:extLst>
              <a:ext uri="{FF2B5EF4-FFF2-40B4-BE49-F238E27FC236}">
                <a16:creationId xmlns:a16="http://schemas.microsoft.com/office/drawing/2014/main" id="{B7D98FBC-F5B8-38F3-0060-BC465108694F}"/>
              </a:ext>
            </a:extLst>
          </p:cNvPr>
          <p:cNvSpPr txBox="1"/>
          <p:nvPr/>
        </p:nvSpPr>
        <p:spPr>
          <a:xfrm>
            <a:off x="6258969" y="1537425"/>
            <a:ext cx="5159066" cy="3895234"/>
          </a:xfrm>
          <a:prstGeom prst="rect">
            <a:avLst/>
          </a:prstGeom>
          <a:noFill/>
          <a:ln w="19050">
            <a:solidFill>
              <a:schemeClr val="tx1"/>
            </a:solidFill>
          </a:ln>
        </p:spPr>
        <p:txBody>
          <a:bodyPr wrap="square" rtlCol="0">
            <a:spAutoFit/>
          </a:bodyPr>
          <a:lstStyle/>
          <a:p>
            <a:pPr algn="l">
              <a:lnSpc>
                <a:spcPct val="130000"/>
              </a:lnSpc>
            </a:pPr>
            <a:r>
              <a:rPr lang="en-GB" sz="2400" b="1" dirty="0">
                <a:solidFill>
                  <a:schemeClr val="accent3"/>
                </a:solidFill>
                <a:latin typeface="ABeeZee"/>
              </a:rPr>
              <a:t>HT </a:t>
            </a:r>
            <a:r>
              <a:rPr lang="en-GB" sz="2400" b="1" dirty="0" err="1">
                <a:solidFill>
                  <a:schemeClr val="accent3"/>
                </a:solidFill>
                <a:latin typeface="ABeeZee"/>
              </a:rPr>
              <a:t>Traducción</a:t>
            </a:r>
            <a:r>
              <a:rPr lang="en-GB" sz="2400" b="1" dirty="0">
                <a:solidFill>
                  <a:schemeClr val="accent3"/>
                </a:solidFill>
                <a:latin typeface="ABeeZee"/>
              </a:rPr>
              <a:t> </a:t>
            </a:r>
            <a:r>
              <a:rPr lang="en-GB" sz="2400" b="1" dirty="0" err="1">
                <a:solidFill>
                  <a:schemeClr val="accent3"/>
                </a:solidFill>
                <a:latin typeface="ABeeZee"/>
              </a:rPr>
              <a:t>correcta</a:t>
            </a:r>
            <a:r>
              <a:rPr lang="en-GB" sz="2400" b="1" dirty="0">
                <a:solidFill>
                  <a:schemeClr val="accent3"/>
                </a:solidFill>
                <a:latin typeface="ABeeZee"/>
              </a:rPr>
              <a:t>:</a:t>
            </a:r>
          </a:p>
          <a:p>
            <a:pPr algn="l">
              <a:lnSpc>
                <a:spcPct val="130000"/>
              </a:lnSpc>
            </a:pPr>
            <a:r>
              <a:rPr lang="en-GB" sz="2400" dirty="0">
                <a:latin typeface="ABeeZee"/>
              </a:rPr>
              <a:t>Me </a:t>
            </a:r>
            <a:r>
              <a:rPr lang="en-GB" sz="2400" dirty="0" err="1">
                <a:latin typeface="ABeeZee"/>
              </a:rPr>
              <a:t>encantan</a:t>
            </a:r>
            <a:r>
              <a:rPr lang="en-GB" sz="2400" dirty="0">
                <a:latin typeface="ABeeZee"/>
              </a:rPr>
              <a:t> las</a:t>
            </a:r>
            <a:r>
              <a:rPr lang="en-GB" sz="2400" dirty="0">
                <a:solidFill>
                  <a:schemeClr val="accent3"/>
                </a:solidFill>
                <a:latin typeface="ABeeZee"/>
              </a:rPr>
              <a:t> </a:t>
            </a:r>
            <a:r>
              <a:rPr lang="en-GB" sz="2400" dirty="0" err="1">
                <a:solidFill>
                  <a:schemeClr val="accent3"/>
                </a:solidFill>
                <a:latin typeface="ABeeZee"/>
              </a:rPr>
              <a:t>clases</a:t>
            </a:r>
            <a:r>
              <a:rPr lang="en-GB" sz="2400" dirty="0">
                <a:solidFill>
                  <a:schemeClr val="accent3"/>
                </a:solidFill>
                <a:latin typeface="ABeeZee"/>
              </a:rPr>
              <a:t> </a:t>
            </a:r>
            <a:r>
              <a:rPr lang="en-GB" sz="2400" dirty="0">
                <a:latin typeface="ABeeZee"/>
              </a:rPr>
              <a:t>de </a:t>
            </a:r>
            <a:r>
              <a:rPr lang="en-GB" sz="2400" dirty="0" err="1">
                <a:solidFill>
                  <a:schemeClr val="accent3"/>
                </a:solidFill>
                <a:latin typeface="ABeeZee"/>
              </a:rPr>
              <a:t>ciencias</a:t>
            </a:r>
            <a:r>
              <a:rPr lang="en-GB" sz="2400" dirty="0">
                <a:latin typeface="ABeeZee"/>
              </a:rPr>
              <a:t>,</a:t>
            </a:r>
            <a:r>
              <a:rPr lang="en-GB" sz="2400" dirty="0">
                <a:solidFill>
                  <a:schemeClr val="bg2"/>
                </a:solidFill>
                <a:latin typeface="ABeeZee"/>
              </a:rPr>
              <a:t> </a:t>
            </a:r>
            <a:r>
              <a:rPr lang="en-GB" sz="2400" dirty="0" err="1">
                <a:solidFill>
                  <a:schemeClr val="accent3"/>
                </a:solidFill>
                <a:latin typeface="ABeeZee"/>
              </a:rPr>
              <a:t>especialmente</a:t>
            </a:r>
            <a:r>
              <a:rPr lang="en-GB" sz="2400" dirty="0">
                <a:solidFill>
                  <a:schemeClr val="bg2"/>
                </a:solidFill>
                <a:latin typeface="ABeeZee"/>
              </a:rPr>
              <a:t> </a:t>
            </a:r>
            <a:r>
              <a:rPr lang="en-GB" sz="2400" dirty="0">
                <a:latin typeface="ABeeZee"/>
              </a:rPr>
              <a:t>la </a:t>
            </a:r>
            <a:r>
              <a:rPr lang="en-GB" sz="2400" dirty="0" err="1">
                <a:solidFill>
                  <a:schemeClr val="accent3"/>
                </a:solidFill>
                <a:latin typeface="ABeeZee"/>
              </a:rPr>
              <a:t>física</a:t>
            </a:r>
            <a:r>
              <a:rPr lang="en-GB" sz="2400" dirty="0">
                <a:solidFill>
                  <a:schemeClr val="accent3"/>
                </a:solidFill>
                <a:latin typeface="ABeeZee"/>
              </a:rPr>
              <a:t> </a:t>
            </a:r>
            <a:r>
              <a:rPr lang="en-GB" sz="2400" dirty="0">
                <a:latin typeface="ABeeZee"/>
              </a:rPr>
              <a:t>y </a:t>
            </a:r>
            <a:r>
              <a:rPr lang="en-GB" sz="2400" dirty="0" err="1">
                <a:latin typeface="ABeeZee"/>
              </a:rPr>
              <a:t>qu</a:t>
            </a:r>
            <a:r>
              <a:rPr lang="en-GB" sz="2400" dirty="0" err="1">
                <a:solidFill>
                  <a:schemeClr val="accent2"/>
                </a:solidFill>
                <a:latin typeface="ABeeZee"/>
              </a:rPr>
              <a:t>í</a:t>
            </a:r>
            <a:r>
              <a:rPr lang="en-GB" sz="2400" dirty="0" err="1">
                <a:latin typeface="ABeeZee"/>
              </a:rPr>
              <a:t>mica</a:t>
            </a:r>
            <a:r>
              <a:rPr lang="en-GB" sz="2400" dirty="0">
                <a:latin typeface="ABeeZee"/>
              </a:rPr>
              <a:t>, </a:t>
            </a:r>
            <a:r>
              <a:rPr lang="en-GB" sz="2400" dirty="0" err="1">
                <a:latin typeface="ABeeZee"/>
              </a:rPr>
              <a:t>por</a:t>
            </a:r>
            <a:r>
              <a:rPr lang="en-GB" sz="2400" dirty="0">
                <a:latin typeface="ABeeZee"/>
              </a:rPr>
              <a:t> </a:t>
            </a:r>
            <a:r>
              <a:rPr lang="en-GB" sz="2400" dirty="0" err="1">
                <a:latin typeface="ABeeZee"/>
              </a:rPr>
              <a:t>eso</a:t>
            </a:r>
            <a:r>
              <a:rPr lang="en-GB" sz="2400" dirty="0">
                <a:latin typeface="ABeeZee"/>
              </a:rPr>
              <a:t> </a:t>
            </a:r>
            <a:r>
              <a:rPr lang="en-GB" sz="2400" dirty="0" err="1">
                <a:latin typeface="ABeeZee"/>
              </a:rPr>
              <a:t>tengo</a:t>
            </a:r>
            <a:r>
              <a:rPr lang="en-GB" sz="2400" dirty="0">
                <a:latin typeface="ABeeZee"/>
              </a:rPr>
              <a:t> la </a:t>
            </a:r>
            <a:r>
              <a:rPr lang="en-GB" sz="2400" dirty="0" err="1">
                <a:solidFill>
                  <a:schemeClr val="accent3"/>
                </a:solidFill>
                <a:latin typeface="ABeeZee"/>
              </a:rPr>
              <a:t>intenci</a:t>
            </a:r>
            <a:r>
              <a:rPr lang="en-GB" sz="2400" dirty="0" err="1">
                <a:solidFill>
                  <a:schemeClr val="accent2"/>
                </a:solidFill>
                <a:latin typeface="ABeeZee"/>
              </a:rPr>
              <a:t>ón</a:t>
            </a:r>
            <a:r>
              <a:rPr lang="en-GB" sz="2400" dirty="0">
                <a:latin typeface="ABeeZee"/>
              </a:rPr>
              <a:t> de </a:t>
            </a:r>
            <a:r>
              <a:rPr lang="en-GB" sz="2400" dirty="0" err="1">
                <a:solidFill>
                  <a:schemeClr val="accent3"/>
                </a:solidFill>
                <a:latin typeface="ABeeZee"/>
              </a:rPr>
              <a:t>estudiar</a:t>
            </a:r>
            <a:r>
              <a:rPr lang="en-GB" sz="2400" dirty="0">
                <a:solidFill>
                  <a:schemeClr val="accent3"/>
                </a:solidFill>
                <a:latin typeface="ABeeZee"/>
              </a:rPr>
              <a:t> </a:t>
            </a:r>
            <a:r>
              <a:rPr lang="en-GB" sz="2400" dirty="0">
                <a:latin typeface="ABeeZee"/>
              </a:rPr>
              <a:t>la </a:t>
            </a:r>
            <a:r>
              <a:rPr lang="en-GB" sz="2400" dirty="0" err="1">
                <a:solidFill>
                  <a:schemeClr val="accent3"/>
                </a:solidFill>
                <a:latin typeface="ABeeZee"/>
              </a:rPr>
              <a:t>carrera</a:t>
            </a:r>
            <a:r>
              <a:rPr lang="en-GB" sz="2400" dirty="0">
                <a:latin typeface="ABeeZee"/>
              </a:rPr>
              <a:t> de</a:t>
            </a:r>
            <a:r>
              <a:rPr lang="en-GB" sz="2400" dirty="0">
                <a:solidFill>
                  <a:schemeClr val="accent3"/>
                </a:solidFill>
                <a:latin typeface="ABeeZee"/>
              </a:rPr>
              <a:t> </a:t>
            </a:r>
            <a:r>
              <a:rPr lang="en-GB" sz="2400" dirty="0" err="1">
                <a:solidFill>
                  <a:schemeClr val="accent3"/>
                </a:solidFill>
                <a:latin typeface="ABeeZee"/>
              </a:rPr>
              <a:t>farmacia</a:t>
            </a:r>
            <a:r>
              <a:rPr lang="en-GB" sz="2400" dirty="0">
                <a:solidFill>
                  <a:schemeClr val="accent3"/>
                </a:solidFill>
                <a:latin typeface="ABeeZee"/>
              </a:rPr>
              <a:t> </a:t>
            </a:r>
            <a:r>
              <a:rPr lang="en-GB" sz="2400" dirty="0" err="1">
                <a:latin typeface="ABeeZee"/>
              </a:rPr>
              <a:t>en</a:t>
            </a:r>
            <a:r>
              <a:rPr lang="en-GB" sz="2400" dirty="0">
                <a:latin typeface="ABeeZee"/>
              </a:rPr>
              <a:t> la </a:t>
            </a:r>
            <a:r>
              <a:rPr lang="en-GB" sz="2400" dirty="0" err="1">
                <a:latin typeface="ABeeZee"/>
              </a:rPr>
              <a:t>universidad</a:t>
            </a:r>
            <a:r>
              <a:rPr lang="en-GB" sz="2400" dirty="0">
                <a:latin typeface="ABeeZee"/>
              </a:rPr>
              <a:t>. De </a:t>
            </a:r>
            <a:r>
              <a:rPr lang="en-GB" sz="2400" dirty="0" err="1">
                <a:latin typeface="ABeeZee"/>
              </a:rPr>
              <a:t>todas</a:t>
            </a:r>
            <a:r>
              <a:rPr lang="en-GB" sz="2400" dirty="0">
                <a:latin typeface="ABeeZee"/>
              </a:rPr>
              <a:t> las </a:t>
            </a:r>
            <a:r>
              <a:rPr lang="en-GB" sz="2400" dirty="0" err="1">
                <a:solidFill>
                  <a:schemeClr val="accent3"/>
                </a:solidFill>
                <a:latin typeface="ABeeZee"/>
              </a:rPr>
              <a:t>opciones</a:t>
            </a:r>
            <a:r>
              <a:rPr lang="en-GB" sz="2400" dirty="0">
                <a:latin typeface="ABeeZee"/>
              </a:rPr>
              <a:t>, es la </a:t>
            </a:r>
            <a:r>
              <a:rPr lang="en-GB" sz="2400" dirty="0" err="1">
                <a:latin typeface="ABeeZee"/>
              </a:rPr>
              <a:t>más</a:t>
            </a:r>
            <a:r>
              <a:rPr lang="en-GB" sz="2400" dirty="0">
                <a:latin typeface="ABeeZee"/>
              </a:rPr>
              <a:t> </a:t>
            </a:r>
            <a:r>
              <a:rPr lang="en-GB" sz="2400" dirty="0" err="1">
                <a:solidFill>
                  <a:schemeClr val="accent3"/>
                </a:solidFill>
                <a:latin typeface="ABeeZee"/>
              </a:rPr>
              <a:t>intersante</a:t>
            </a:r>
            <a:r>
              <a:rPr lang="en-GB" sz="2400" dirty="0">
                <a:latin typeface="ABeeZee"/>
              </a:rPr>
              <a:t> para </a:t>
            </a:r>
            <a:r>
              <a:rPr lang="en-GB" sz="2400" dirty="0" err="1">
                <a:solidFill>
                  <a:schemeClr val="accent2"/>
                </a:solidFill>
                <a:latin typeface="ABeeZee"/>
              </a:rPr>
              <a:t>mí</a:t>
            </a:r>
            <a:r>
              <a:rPr lang="en-GB" sz="2400" dirty="0">
                <a:latin typeface="ABeeZee"/>
              </a:rPr>
              <a:t>.</a:t>
            </a:r>
          </a:p>
        </p:txBody>
      </p:sp>
      <p:sp>
        <p:nvSpPr>
          <p:cNvPr id="7" name="CuadroTexto 6">
            <a:extLst>
              <a:ext uri="{FF2B5EF4-FFF2-40B4-BE49-F238E27FC236}">
                <a16:creationId xmlns:a16="http://schemas.microsoft.com/office/drawing/2014/main" id="{2FB1F0AA-B300-EA3F-90C5-A229C8F30F1C}"/>
              </a:ext>
            </a:extLst>
          </p:cNvPr>
          <p:cNvSpPr txBox="1"/>
          <p:nvPr/>
        </p:nvSpPr>
        <p:spPr>
          <a:xfrm>
            <a:off x="550984" y="1537425"/>
            <a:ext cx="5146432" cy="3895234"/>
          </a:xfrm>
          <a:custGeom>
            <a:avLst/>
            <a:gdLst>
              <a:gd name="connsiteX0" fmla="*/ 0 w 5146432"/>
              <a:gd name="connsiteY0" fmla="*/ 0 h 3895234"/>
              <a:gd name="connsiteX1" fmla="*/ 540375 w 5146432"/>
              <a:gd name="connsiteY1" fmla="*/ 0 h 3895234"/>
              <a:gd name="connsiteX2" fmla="*/ 1183679 w 5146432"/>
              <a:gd name="connsiteY2" fmla="*/ 0 h 3895234"/>
              <a:gd name="connsiteX3" fmla="*/ 1826983 w 5146432"/>
              <a:gd name="connsiteY3" fmla="*/ 0 h 3895234"/>
              <a:gd name="connsiteX4" fmla="*/ 2470287 w 5146432"/>
              <a:gd name="connsiteY4" fmla="*/ 0 h 3895234"/>
              <a:gd name="connsiteX5" fmla="*/ 2959198 w 5146432"/>
              <a:gd name="connsiteY5" fmla="*/ 0 h 3895234"/>
              <a:gd name="connsiteX6" fmla="*/ 3499574 w 5146432"/>
              <a:gd name="connsiteY6" fmla="*/ 0 h 3895234"/>
              <a:gd name="connsiteX7" fmla="*/ 4091413 w 5146432"/>
              <a:gd name="connsiteY7" fmla="*/ 0 h 3895234"/>
              <a:gd name="connsiteX8" fmla="*/ 5146432 w 5146432"/>
              <a:gd name="connsiteY8" fmla="*/ 0 h 3895234"/>
              <a:gd name="connsiteX9" fmla="*/ 5146432 w 5146432"/>
              <a:gd name="connsiteY9" fmla="*/ 571301 h 3895234"/>
              <a:gd name="connsiteX10" fmla="*/ 5146432 w 5146432"/>
              <a:gd name="connsiteY10" fmla="*/ 1181554 h 3895234"/>
              <a:gd name="connsiteX11" fmla="*/ 5146432 w 5146432"/>
              <a:gd name="connsiteY11" fmla="*/ 1713903 h 3895234"/>
              <a:gd name="connsiteX12" fmla="*/ 5146432 w 5146432"/>
              <a:gd name="connsiteY12" fmla="*/ 2324156 h 3895234"/>
              <a:gd name="connsiteX13" fmla="*/ 5146432 w 5146432"/>
              <a:gd name="connsiteY13" fmla="*/ 3051267 h 3895234"/>
              <a:gd name="connsiteX14" fmla="*/ 5146432 w 5146432"/>
              <a:gd name="connsiteY14" fmla="*/ 3895234 h 3895234"/>
              <a:gd name="connsiteX15" fmla="*/ 4657521 w 5146432"/>
              <a:gd name="connsiteY15" fmla="*/ 3895234 h 3895234"/>
              <a:gd name="connsiteX16" fmla="*/ 4014217 w 5146432"/>
              <a:gd name="connsiteY16" fmla="*/ 3895234 h 3895234"/>
              <a:gd name="connsiteX17" fmla="*/ 3422377 w 5146432"/>
              <a:gd name="connsiteY17" fmla="*/ 3895234 h 3895234"/>
              <a:gd name="connsiteX18" fmla="*/ 2676145 w 5146432"/>
              <a:gd name="connsiteY18" fmla="*/ 3895234 h 3895234"/>
              <a:gd name="connsiteX19" fmla="*/ 1929912 w 5146432"/>
              <a:gd name="connsiteY19" fmla="*/ 3895234 h 3895234"/>
              <a:gd name="connsiteX20" fmla="*/ 1338072 w 5146432"/>
              <a:gd name="connsiteY20" fmla="*/ 3895234 h 3895234"/>
              <a:gd name="connsiteX21" fmla="*/ 797697 w 5146432"/>
              <a:gd name="connsiteY21" fmla="*/ 3895234 h 3895234"/>
              <a:gd name="connsiteX22" fmla="*/ 0 w 5146432"/>
              <a:gd name="connsiteY22" fmla="*/ 3895234 h 3895234"/>
              <a:gd name="connsiteX23" fmla="*/ 0 w 5146432"/>
              <a:gd name="connsiteY23" fmla="*/ 3207076 h 3895234"/>
              <a:gd name="connsiteX24" fmla="*/ 0 w 5146432"/>
              <a:gd name="connsiteY24" fmla="*/ 2596823 h 3895234"/>
              <a:gd name="connsiteX25" fmla="*/ 0 w 5146432"/>
              <a:gd name="connsiteY25" fmla="*/ 1986569 h 3895234"/>
              <a:gd name="connsiteX26" fmla="*/ 0 w 5146432"/>
              <a:gd name="connsiteY26" fmla="*/ 1454221 h 3895234"/>
              <a:gd name="connsiteX27" fmla="*/ 0 w 5146432"/>
              <a:gd name="connsiteY27" fmla="*/ 727110 h 3895234"/>
              <a:gd name="connsiteX28" fmla="*/ 0 w 5146432"/>
              <a:gd name="connsiteY28" fmla="*/ 0 h 389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46432" h="3895234" extrusionOk="0">
                <a:moveTo>
                  <a:pt x="0" y="0"/>
                </a:moveTo>
                <a:cubicBezTo>
                  <a:pt x="114473" y="-23873"/>
                  <a:pt x="407240" y="-19620"/>
                  <a:pt x="540375" y="0"/>
                </a:cubicBezTo>
                <a:cubicBezTo>
                  <a:pt x="673510" y="19620"/>
                  <a:pt x="1035274" y="2278"/>
                  <a:pt x="1183679" y="0"/>
                </a:cubicBezTo>
                <a:cubicBezTo>
                  <a:pt x="1332084" y="-2278"/>
                  <a:pt x="1543158" y="-2668"/>
                  <a:pt x="1826983" y="0"/>
                </a:cubicBezTo>
                <a:cubicBezTo>
                  <a:pt x="2110808" y="2668"/>
                  <a:pt x="2230704" y="-13691"/>
                  <a:pt x="2470287" y="0"/>
                </a:cubicBezTo>
                <a:cubicBezTo>
                  <a:pt x="2709870" y="13691"/>
                  <a:pt x="2801822" y="-16024"/>
                  <a:pt x="2959198" y="0"/>
                </a:cubicBezTo>
                <a:cubicBezTo>
                  <a:pt x="3116574" y="16024"/>
                  <a:pt x="3238807" y="22421"/>
                  <a:pt x="3499574" y="0"/>
                </a:cubicBezTo>
                <a:cubicBezTo>
                  <a:pt x="3760341" y="-22421"/>
                  <a:pt x="3806282" y="27276"/>
                  <a:pt x="4091413" y="0"/>
                </a:cubicBezTo>
                <a:cubicBezTo>
                  <a:pt x="4376544" y="-27276"/>
                  <a:pt x="4635627" y="-31625"/>
                  <a:pt x="5146432" y="0"/>
                </a:cubicBezTo>
                <a:cubicBezTo>
                  <a:pt x="5135826" y="218489"/>
                  <a:pt x="5157883" y="318015"/>
                  <a:pt x="5146432" y="571301"/>
                </a:cubicBezTo>
                <a:cubicBezTo>
                  <a:pt x="5134981" y="824587"/>
                  <a:pt x="5145843" y="903887"/>
                  <a:pt x="5146432" y="1181554"/>
                </a:cubicBezTo>
                <a:cubicBezTo>
                  <a:pt x="5147021" y="1459221"/>
                  <a:pt x="5138933" y="1474622"/>
                  <a:pt x="5146432" y="1713903"/>
                </a:cubicBezTo>
                <a:cubicBezTo>
                  <a:pt x="5153931" y="1953184"/>
                  <a:pt x="5169921" y="2022312"/>
                  <a:pt x="5146432" y="2324156"/>
                </a:cubicBezTo>
                <a:cubicBezTo>
                  <a:pt x="5122943" y="2626000"/>
                  <a:pt x="5181301" y="2709422"/>
                  <a:pt x="5146432" y="3051267"/>
                </a:cubicBezTo>
                <a:cubicBezTo>
                  <a:pt x="5111563" y="3393112"/>
                  <a:pt x="5116759" y="3628739"/>
                  <a:pt x="5146432" y="3895234"/>
                </a:cubicBezTo>
                <a:cubicBezTo>
                  <a:pt x="5043812" y="3873459"/>
                  <a:pt x="4880215" y="3891980"/>
                  <a:pt x="4657521" y="3895234"/>
                </a:cubicBezTo>
                <a:cubicBezTo>
                  <a:pt x="4434827" y="3898488"/>
                  <a:pt x="4264408" y="3874578"/>
                  <a:pt x="4014217" y="3895234"/>
                </a:cubicBezTo>
                <a:cubicBezTo>
                  <a:pt x="3764026" y="3915890"/>
                  <a:pt x="3583744" y="3912947"/>
                  <a:pt x="3422377" y="3895234"/>
                </a:cubicBezTo>
                <a:cubicBezTo>
                  <a:pt x="3261010" y="3877521"/>
                  <a:pt x="2846547" y="3900842"/>
                  <a:pt x="2676145" y="3895234"/>
                </a:cubicBezTo>
                <a:cubicBezTo>
                  <a:pt x="2505743" y="3889626"/>
                  <a:pt x="2091233" y="3902810"/>
                  <a:pt x="1929912" y="3895234"/>
                </a:cubicBezTo>
                <a:cubicBezTo>
                  <a:pt x="1768591" y="3887658"/>
                  <a:pt x="1626802" y="3893164"/>
                  <a:pt x="1338072" y="3895234"/>
                </a:cubicBezTo>
                <a:cubicBezTo>
                  <a:pt x="1049342" y="3897304"/>
                  <a:pt x="1017111" y="3899739"/>
                  <a:pt x="797697" y="3895234"/>
                </a:cubicBezTo>
                <a:cubicBezTo>
                  <a:pt x="578284" y="3890729"/>
                  <a:pt x="342718" y="3857208"/>
                  <a:pt x="0" y="3895234"/>
                </a:cubicBezTo>
                <a:cubicBezTo>
                  <a:pt x="4048" y="3629438"/>
                  <a:pt x="-5210" y="3351604"/>
                  <a:pt x="0" y="3207076"/>
                </a:cubicBezTo>
                <a:cubicBezTo>
                  <a:pt x="5210" y="3062548"/>
                  <a:pt x="18018" y="2797047"/>
                  <a:pt x="0" y="2596823"/>
                </a:cubicBezTo>
                <a:cubicBezTo>
                  <a:pt x="-18018" y="2396599"/>
                  <a:pt x="-20022" y="2194347"/>
                  <a:pt x="0" y="1986569"/>
                </a:cubicBezTo>
                <a:cubicBezTo>
                  <a:pt x="20022" y="1778791"/>
                  <a:pt x="-17361" y="1655683"/>
                  <a:pt x="0" y="1454221"/>
                </a:cubicBezTo>
                <a:cubicBezTo>
                  <a:pt x="17361" y="1252759"/>
                  <a:pt x="21362" y="970684"/>
                  <a:pt x="0" y="727110"/>
                </a:cubicBezTo>
                <a:cubicBezTo>
                  <a:pt x="-21362" y="483536"/>
                  <a:pt x="30508" y="255667"/>
                  <a:pt x="0" y="0"/>
                </a:cubicBezTo>
                <a:close/>
              </a:path>
            </a:pathLst>
          </a:custGeom>
          <a:noFill/>
          <a:ln w="19050">
            <a:solidFill>
              <a:schemeClr val="tx1"/>
            </a:solidFill>
            <a:extLst>
              <a:ext uri="{C807C97D-BFC1-408E-A445-0C87EB9F89A2}">
                <ask:lineSketchStyleProps xmlns:ask="http://schemas.microsoft.com/office/drawing/2018/sketchyshapes" sd="1601688306">
                  <a:prstGeom prst="rect">
                    <a:avLst/>
                  </a:prstGeom>
                  <ask:type>
                    <ask:lineSketchFreehand/>
                  </ask:type>
                </ask:lineSketchStyleProps>
              </a:ext>
            </a:extLst>
          </a:ln>
        </p:spPr>
        <p:txBody>
          <a:bodyPr wrap="square" rtlCol="0">
            <a:spAutoFit/>
          </a:bodyPr>
          <a:lstStyle/>
          <a:p>
            <a:pPr algn="l">
              <a:lnSpc>
                <a:spcPct val="130000"/>
              </a:lnSpc>
            </a:pPr>
            <a:r>
              <a:rPr lang="en-GB" sz="2400" b="1" dirty="0">
                <a:solidFill>
                  <a:schemeClr val="bg2"/>
                </a:solidFill>
                <a:latin typeface="ABeeZee"/>
              </a:rPr>
              <a:t>HT </a:t>
            </a:r>
            <a:r>
              <a:rPr lang="en-GB" sz="2400" b="1" dirty="0" err="1">
                <a:solidFill>
                  <a:schemeClr val="bg2"/>
                </a:solidFill>
                <a:latin typeface="ABeeZee"/>
              </a:rPr>
              <a:t>Traducción</a:t>
            </a:r>
            <a:r>
              <a:rPr lang="en-GB" sz="2400" b="1" dirty="0">
                <a:solidFill>
                  <a:schemeClr val="bg2"/>
                </a:solidFill>
                <a:latin typeface="ABeeZee"/>
              </a:rPr>
              <a:t> </a:t>
            </a:r>
            <a:r>
              <a:rPr lang="en-GB" sz="2400" b="1" dirty="0" err="1">
                <a:solidFill>
                  <a:schemeClr val="bg2"/>
                </a:solidFill>
                <a:latin typeface="ABeeZee"/>
              </a:rPr>
              <a:t>incorrecta</a:t>
            </a:r>
            <a:r>
              <a:rPr lang="en-GB" sz="2400" b="1" dirty="0">
                <a:solidFill>
                  <a:schemeClr val="bg2"/>
                </a:solidFill>
                <a:latin typeface="ABeeZee"/>
              </a:rPr>
              <a:t>:</a:t>
            </a:r>
          </a:p>
          <a:p>
            <a:pPr algn="l">
              <a:lnSpc>
                <a:spcPct val="130000"/>
              </a:lnSpc>
            </a:pPr>
            <a:r>
              <a:rPr lang="en-GB" sz="2400" dirty="0">
                <a:latin typeface="ABeeZee"/>
              </a:rPr>
              <a:t>Me </a:t>
            </a:r>
            <a:r>
              <a:rPr lang="en-GB" sz="2400" dirty="0" err="1">
                <a:latin typeface="ABeeZee"/>
              </a:rPr>
              <a:t>encantan</a:t>
            </a:r>
            <a:r>
              <a:rPr lang="en-GB" sz="2400" dirty="0">
                <a:latin typeface="ABeeZee"/>
              </a:rPr>
              <a:t> las classes de </a:t>
            </a:r>
            <a:r>
              <a:rPr lang="en-GB" sz="2400" dirty="0" err="1">
                <a:latin typeface="ABeeZee"/>
              </a:rPr>
              <a:t>sciencias</a:t>
            </a:r>
            <a:r>
              <a:rPr lang="en-GB" sz="2400" dirty="0">
                <a:latin typeface="ABeeZee"/>
              </a:rPr>
              <a:t>, </a:t>
            </a:r>
            <a:r>
              <a:rPr lang="en-GB" sz="2400" dirty="0" err="1">
                <a:latin typeface="ABeeZee"/>
              </a:rPr>
              <a:t>especialmente</a:t>
            </a:r>
            <a:r>
              <a:rPr lang="en-GB" sz="2400" dirty="0">
                <a:latin typeface="ABeeZee"/>
              </a:rPr>
              <a:t> </a:t>
            </a:r>
            <a:r>
              <a:rPr lang="en-GB" sz="2400" dirty="0" err="1">
                <a:latin typeface="ABeeZee"/>
              </a:rPr>
              <a:t>physica</a:t>
            </a:r>
            <a:r>
              <a:rPr lang="en-GB" sz="2400" dirty="0">
                <a:latin typeface="ABeeZee"/>
              </a:rPr>
              <a:t> y </a:t>
            </a:r>
            <a:r>
              <a:rPr lang="en-GB" sz="2400" dirty="0" err="1">
                <a:latin typeface="ABeeZee"/>
              </a:rPr>
              <a:t>química</a:t>
            </a:r>
            <a:r>
              <a:rPr lang="en-GB" sz="2400" dirty="0">
                <a:latin typeface="ABeeZee"/>
              </a:rPr>
              <a:t>, </a:t>
            </a:r>
            <a:r>
              <a:rPr lang="en-GB" sz="2400" dirty="0" err="1">
                <a:latin typeface="ABeeZee"/>
              </a:rPr>
              <a:t>por</a:t>
            </a:r>
            <a:r>
              <a:rPr lang="en-GB" sz="2400" dirty="0">
                <a:latin typeface="ABeeZee"/>
              </a:rPr>
              <a:t> </a:t>
            </a:r>
            <a:r>
              <a:rPr lang="en-GB" sz="2400" dirty="0" err="1">
                <a:latin typeface="ABeeZee"/>
              </a:rPr>
              <a:t>eso</a:t>
            </a:r>
            <a:r>
              <a:rPr lang="en-GB" sz="2400" dirty="0">
                <a:latin typeface="ABeeZee"/>
              </a:rPr>
              <a:t> </a:t>
            </a:r>
            <a:r>
              <a:rPr lang="en-GB" sz="2400" dirty="0" err="1">
                <a:latin typeface="ABeeZee"/>
              </a:rPr>
              <a:t>tengo</a:t>
            </a:r>
            <a:r>
              <a:rPr lang="en-GB" sz="2400" dirty="0">
                <a:latin typeface="ABeeZee"/>
              </a:rPr>
              <a:t> la intention de </a:t>
            </a:r>
            <a:r>
              <a:rPr lang="en-GB" sz="2400" dirty="0" err="1">
                <a:latin typeface="ABeeZee"/>
              </a:rPr>
              <a:t>studiar</a:t>
            </a:r>
            <a:r>
              <a:rPr lang="en-GB" sz="2400" dirty="0">
                <a:latin typeface="ABeeZee"/>
              </a:rPr>
              <a:t> la </a:t>
            </a:r>
            <a:r>
              <a:rPr lang="en-GB" sz="2400" dirty="0" err="1">
                <a:latin typeface="ABeeZee"/>
              </a:rPr>
              <a:t>carera</a:t>
            </a:r>
            <a:r>
              <a:rPr lang="en-GB" sz="2400" dirty="0">
                <a:latin typeface="ABeeZee"/>
              </a:rPr>
              <a:t> de </a:t>
            </a:r>
            <a:r>
              <a:rPr lang="en-GB" sz="2400" dirty="0" err="1">
                <a:latin typeface="ABeeZee"/>
              </a:rPr>
              <a:t>pharmacia</a:t>
            </a:r>
            <a:r>
              <a:rPr lang="en-GB" sz="2400" dirty="0">
                <a:latin typeface="ABeeZee"/>
              </a:rPr>
              <a:t> </a:t>
            </a:r>
            <a:r>
              <a:rPr lang="en-GB" sz="2400" dirty="0" err="1">
                <a:latin typeface="ABeeZee"/>
              </a:rPr>
              <a:t>en</a:t>
            </a:r>
            <a:r>
              <a:rPr lang="en-GB" sz="2400" dirty="0">
                <a:latin typeface="ABeeZee"/>
              </a:rPr>
              <a:t> la </a:t>
            </a:r>
            <a:r>
              <a:rPr lang="en-GB" sz="2400" dirty="0" err="1">
                <a:latin typeface="ABeeZee"/>
              </a:rPr>
              <a:t>universidad</a:t>
            </a:r>
            <a:r>
              <a:rPr lang="en-GB" sz="2400" dirty="0">
                <a:latin typeface="ABeeZee"/>
              </a:rPr>
              <a:t>. De </a:t>
            </a:r>
            <a:r>
              <a:rPr lang="en-GB" sz="2400" dirty="0" err="1">
                <a:latin typeface="ABeeZee"/>
              </a:rPr>
              <a:t>todas</a:t>
            </a:r>
            <a:r>
              <a:rPr lang="en-GB" sz="2400" dirty="0">
                <a:latin typeface="ABeeZee"/>
              </a:rPr>
              <a:t> las options, es la </a:t>
            </a:r>
            <a:r>
              <a:rPr lang="en-GB" sz="2400" dirty="0" err="1">
                <a:latin typeface="ABeeZee"/>
              </a:rPr>
              <a:t>más</a:t>
            </a:r>
            <a:r>
              <a:rPr lang="en-GB" sz="2400" dirty="0">
                <a:latin typeface="ABeeZee"/>
              </a:rPr>
              <a:t> </a:t>
            </a:r>
            <a:r>
              <a:rPr lang="en-GB" sz="2400" dirty="0" err="1">
                <a:latin typeface="ABeeZee"/>
              </a:rPr>
              <a:t>interssante</a:t>
            </a:r>
            <a:r>
              <a:rPr lang="en-GB" sz="2400" dirty="0">
                <a:latin typeface="ABeeZee"/>
              </a:rPr>
              <a:t> para mi.</a:t>
            </a:r>
          </a:p>
        </p:txBody>
      </p:sp>
      <p:pic>
        <p:nvPicPr>
          <p:cNvPr id="10" name="Picture 14" descr="Icon&#10;&#10;Description automatically generated">
            <a:extLst>
              <a:ext uri="{FF2B5EF4-FFF2-40B4-BE49-F238E27FC236}">
                <a16:creationId xmlns:a16="http://schemas.microsoft.com/office/drawing/2014/main" id="{18D99127-9377-F74E-D06F-078A7AF32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3" name="Oval 11">
            <a:extLst>
              <a:ext uri="{FF2B5EF4-FFF2-40B4-BE49-F238E27FC236}">
                <a16:creationId xmlns:a16="http://schemas.microsoft.com/office/drawing/2014/main" id="{7E9AD0C9-B09C-18C8-A81B-6E7BC51B3C74}"/>
              </a:ext>
            </a:extLst>
          </p:cNvPr>
          <p:cNvSpPr/>
          <p:nvPr/>
        </p:nvSpPr>
        <p:spPr>
          <a:xfrm>
            <a:off x="10769879" y="341059"/>
            <a:ext cx="759815" cy="759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14" name="Graphic 41" descr="User">
            <a:extLst>
              <a:ext uri="{FF2B5EF4-FFF2-40B4-BE49-F238E27FC236}">
                <a16:creationId xmlns:a16="http://schemas.microsoft.com/office/drawing/2014/main" id="{D2FB6C92-51CC-56CD-1402-24B29FD945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62639" y="414769"/>
            <a:ext cx="593344" cy="593344"/>
          </a:xfrm>
          <a:prstGeom prst="rect">
            <a:avLst/>
          </a:prstGeom>
        </p:spPr>
      </p:pic>
    </p:spTree>
    <p:extLst>
      <p:ext uri="{BB962C8B-B14F-4D97-AF65-F5344CB8AC3E}">
        <p14:creationId xmlns:p14="http://schemas.microsoft.com/office/powerpoint/2010/main" val="24530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670197D-3000-932E-3BFB-142F9C749B86}"/>
              </a:ext>
            </a:extLst>
          </p:cNvPr>
          <p:cNvSpPr>
            <a:spLocks noGrp="1"/>
          </p:cNvSpPr>
          <p:nvPr>
            <p:ph type="body" sz="quarter" idx="11"/>
          </p:nvPr>
        </p:nvSpPr>
        <p:spPr/>
        <p:txBody>
          <a:bodyPr/>
          <a:lstStyle/>
          <a:p>
            <a:r>
              <a:rPr lang="en-GB" dirty="0"/>
              <a:t>Avoiding “word-for-word” translations</a:t>
            </a:r>
          </a:p>
        </p:txBody>
      </p:sp>
      <p:sp>
        <p:nvSpPr>
          <p:cNvPr id="3" name="Marcador de texto 2">
            <a:extLst>
              <a:ext uri="{FF2B5EF4-FFF2-40B4-BE49-F238E27FC236}">
                <a16:creationId xmlns:a16="http://schemas.microsoft.com/office/drawing/2014/main" id="{A138AF3E-341D-DDE7-B07D-3A4DEA7D3185}"/>
              </a:ext>
            </a:extLst>
          </p:cNvPr>
          <p:cNvSpPr>
            <a:spLocks noGrp="1"/>
          </p:cNvSpPr>
          <p:nvPr>
            <p:ph type="body" sz="quarter" idx="12"/>
          </p:nvPr>
        </p:nvSpPr>
        <p:spPr/>
        <p:txBody>
          <a:bodyPr/>
          <a:lstStyle/>
          <a:p>
            <a:endParaRPr lang="en-GB"/>
          </a:p>
        </p:txBody>
      </p:sp>
      <p:sp>
        <p:nvSpPr>
          <p:cNvPr id="4" name="Marcador de texto 3">
            <a:extLst>
              <a:ext uri="{FF2B5EF4-FFF2-40B4-BE49-F238E27FC236}">
                <a16:creationId xmlns:a16="http://schemas.microsoft.com/office/drawing/2014/main" id="{D7EE233C-F249-B804-91EB-70E529DFE941}"/>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34919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B7FD-10E9-0EF7-C9E6-341C6DB240CC}"/>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BC980CE5-A846-FED9-59C6-D2F3CA220687}"/>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372BB51A-81A5-DDEC-635C-111531C4A9BC}"/>
              </a:ext>
            </a:extLst>
          </p:cNvPr>
          <p:cNvSpPr>
            <a:spLocks noGrp="1"/>
          </p:cNvSpPr>
          <p:nvPr>
            <p:ph type="body" sz="quarter" idx="11"/>
          </p:nvPr>
        </p:nvSpPr>
        <p:spPr/>
        <p:txBody>
          <a:bodyPr/>
          <a:lstStyle/>
          <a:p>
            <a:endParaRPr lang="en-GB"/>
          </a:p>
        </p:txBody>
      </p:sp>
      <p:grpSp>
        <p:nvGrpSpPr>
          <p:cNvPr id="7" name="Group 17">
            <a:extLst>
              <a:ext uri="{FF2B5EF4-FFF2-40B4-BE49-F238E27FC236}">
                <a16:creationId xmlns:a16="http://schemas.microsoft.com/office/drawing/2014/main" id="{F991F808-2B33-3DE2-978E-851C748AF714}"/>
              </a:ext>
            </a:extLst>
          </p:cNvPr>
          <p:cNvGrpSpPr/>
          <p:nvPr/>
        </p:nvGrpSpPr>
        <p:grpSpPr>
          <a:xfrm>
            <a:off x="10695399" y="265355"/>
            <a:ext cx="885606" cy="864802"/>
            <a:chOff x="4825226" y="499750"/>
            <a:chExt cx="604267" cy="604267"/>
          </a:xfrm>
        </p:grpSpPr>
        <p:sp>
          <p:nvSpPr>
            <p:cNvPr id="8" name="Oval 20">
              <a:extLst>
                <a:ext uri="{FF2B5EF4-FFF2-40B4-BE49-F238E27FC236}">
                  <a16:creationId xmlns:a16="http://schemas.microsoft.com/office/drawing/2014/main" id="{1845923C-30AD-34BA-D559-B1099FB38747}"/>
                </a:ext>
              </a:extLst>
            </p:cNvPr>
            <p:cNvSpPr/>
            <p:nvPr/>
          </p:nvSpPr>
          <p:spPr>
            <a:xfrm>
              <a:off x="482522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9" name="Graphic 62" descr="Classroom">
              <a:extLst>
                <a:ext uri="{FF2B5EF4-FFF2-40B4-BE49-F238E27FC236}">
                  <a16:creationId xmlns:a16="http://schemas.microsoft.com/office/drawing/2014/main" id="{E32C8752-8D2B-FE89-05BA-BCD12ABC33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8624" y="568143"/>
              <a:ext cx="452332" cy="452332"/>
            </a:xfrm>
            <a:prstGeom prst="rect">
              <a:avLst/>
            </a:prstGeom>
          </p:spPr>
        </p:pic>
      </p:grpSp>
      <p:sp>
        <p:nvSpPr>
          <p:cNvPr id="10" name="CuadroTexto 9">
            <a:extLst>
              <a:ext uri="{FF2B5EF4-FFF2-40B4-BE49-F238E27FC236}">
                <a16:creationId xmlns:a16="http://schemas.microsoft.com/office/drawing/2014/main" id="{3F2300BB-4E66-F69A-4453-DB0FA3601BEA}"/>
              </a:ext>
            </a:extLst>
          </p:cNvPr>
          <p:cNvSpPr txBox="1"/>
          <p:nvPr/>
        </p:nvSpPr>
        <p:spPr>
          <a:xfrm>
            <a:off x="433021" y="448560"/>
            <a:ext cx="8371202" cy="681597"/>
          </a:xfrm>
          <a:prstGeom prst="rect">
            <a:avLst/>
          </a:prstGeom>
          <a:noFill/>
        </p:spPr>
        <p:txBody>
          <a:bodyPr wrap="none" rtlCol="0">
            <a:spAutoFit/>
          </a:bodyPr>
          <a:lstStyle/>
          <a:p>
            <a:pPr algn="l">
              <a:lnSpc>
                <a:spcPct val="130000"/>
              </a:lnSpc>
            </a:pPr>
            <a:r>
              <a:rPr lang="en-GB" sz="3200" b="1" dirty="0">
                <a:latin typeface="ABeeZee"/>
              </a:rPr>
              <a:t>1.2 Avoiding “word-for-word” translation.</a:t>
            </a:r>
          </a:p>
        </p:txBody>
      </p:sp>
      <p:sp>
        <p:nvSpPr>
          <p:cNvPr id="2" name="CuadroTexto 1">
            <a:extLst>
              <a:ext uri="{FF2B5EF4-FFF2-40B4-BE49-F238E27FC236}">
                <a16:creationId xmlns:a16="http://schemas.microsoft.com/office/drawing/2014/main" id="{E5930A02-52D4-5DC5-00C9-E1F42C57F97B}"/>
              </a:ext>
            </a:extLst>
          </p:cNvPr>
          <p:cNvSpPr txBox="1"/>
          <p:nvPr/>
        </p:nvSpPr>
        <p:spPr>
          <a:xfrm>
            <a:off x="293078" y="1228038"/>
            <a:ext cx="10996246" cy="1014445"/>
          </a:xfrm>
          <a:prstGeom prst="rect">
            <a:avLst/>
          </a:prstGeom>
          <a:noFill/>
        </p:spPr>
        <p:txBody>
          <a:bodyPr wrap="square" rtlCol="0">
            <a:spAutoFit/>
          </a:bodyPr>
          <a:lstStyle/>
          <a:p>
            <a:pPr algn="l">
              <a:lnSpc>
                <a:spcPct val="130000"/>
              </a:lnSpc>
            </a:pPr>
            <a:r>
              <a:rPr lang="en-GB" sz="2400" dirty="0">
                <a:latin typeface="ABeeZee"/>
              </a:rPr>
              <a:t>When translating to another language, remember that words, verbs and grammar structures often differ. Also, watch out for the word order!</a:t>
            </a:r>
          </a:p>
        </p:txBody>
      </p:sp>
      <p:sp>
        <p:nvSpPr>
          <p:cNvPr id="3" name="CuadroTexto 2">
            <a:extLst>
              <a:ext uri="{FF2B5EF4-FFF2-40B4-BE49-F238E27FC236}">
                <a16:creationId xmlns:a16="http://schemas.microsoft.com/office/drawing/2014/main" id="{56AE02E2-3F93-A20C-0AF6-B37940100E68}"/>
              </a:ext>
            </a:extLst>
          </p:cNvPr>
          <p:cNvSpPr txBox="1"/>
          <p:nvPr/>
        </p:nvSpPr>
        <p:spPr>
          <a:xfrm>
            <a:off x="433021" y="2480766"/>
            <a:ext cx="7702750" cy="2134752"/>
          </a:xfrm>
          <a:prstGeom prst="rect">
            <a:avLst/>
          </a:prstGeom>
          <a:noFill/>
        </p:spPr>
        <p:txBody>
          <a:bodyPr wrap="none" rtlCol="0">
            <a:spAutoFit/>
          </a:bodyPr>
          <a:lstStyle/>
          <a:p>
            <a:pPr marL="457200" indent="-457200" algn="l">
              <a:lnSpc>
                <a:spcPct val="130000"/>
              </a:lnSpc>
              <a:buFont typeface="Arial" panose="020B0604020202020204" pitchFamily="34" charset="0"/>
              <a:buChar char="•"/>
            </a:pPr>
            <a:r>
              <a:rPr lang="en-GB" sz="2800" dirty="0">
                <a:solidFill>
                  <a:schemeClr val="bg2"/>
                </a:solidFill>
                <a:latin typeface="ABeeZee"/>
              </a:rPr>
              <a:t>Preposition “de”</a:t>
            </a:r>
          </a:p>
          <a:p>
            <a:pPr algn="l">
              <a:lnSpc>
                <a:spcPct val="130000"/>
              </a:lnSpc>
            </a:pPr>
            <a:r>
              <a:rPr lang="en-GB" sz="2400" dirty="0">
                <a:latin typeface="ABeeZee"/>
              </a:rPr>
              <a:t>    A leather jacket: </a:t>
            </a:r>
            <a:r>
              <a:rPr lang="en-GB" sz="2400" dirty="0" err="1">
                <a:latin typeface="ABeeZee"/>
              </a:rPr>
              <a:t>una</a:t>
            </a:r>
            <a:r>
              <a:rPr lang="en-GB" sz="2400" dirty="0">
                <a:latin typeface="ABeeZee"/>
              </a:rPr>
              <a:t> </a:t>
            </a:r>
            <a:r>
              <a:rPr lang="en-GB" sz="2400" dirty="0" err="1">
                <a:latin typeface="ABeeZee"/>
              </a:rPr>
              <a:t>chaqueta</a:t>
            </a:r>
            <a:r>
              <a:rPr lang="en-GB" sz="2400" dirty="0">
                <a:latin typeface="ABeeZee"/>
              </a:rPr>
              <a:t> </a:t>
            </a:r>
            <a:r>
              <a:rPr lang="en-GB" sz="2400" dirty="0">
                <a:solidFill>
                  <a:schemeClr val="bg2"/>
                </a:solidFill>
                <a:latin typeface="ABeeZee"/>
              </a:rPr>
              <a:t>de </a:t>
            </a:r>
            <a:r>
              <a:rPr lang="en-GB" sz="2400" dirty="0" err="1">
                <a:latin typeface="ABeeZee"/>
              </a:rPr>
              <a:t>piel</a:t>
            </a:r>
            <a:endParaRPr lang="en-GB" sz="2400" dirty="0">
              <a:latin typeface="ABeeZee"/>
            </a:endParaRPr>
          </a:p>
          <a:p>
            <a:pPr algn="l">
              <a:lnSpc>
                <a:spcPct val="130000"/>
              </a:lnSpc>
            </a:pPr>
            <a:r>
              <a:rPr lang="en-GB" sz="2400" dirty="0">
                <a:latin typeface="ABeeZee"/>
              </a:rPr>
              <a:t>    My cousin</a:t>
            </a:r>
            <a:r>
              <a:rPr lang="en-GB" sz="2400" dirty="0">
                <a:solidFill>
                  <a:schemeClr val="bg2"/>
                </a:solidFill>
                <a:latin typeface="ABeeZee"/>
              </a:rPr>
              <a:t>’s</a:t>
            </a:r>
            <a:r>
              <a:rPr lang="en-GB" sz="2400" dirty="0">
                <a:latin typeface="ABeeZee"/>
              </a:rPr>
              <a:t> birthday: </a:t>
            </a:r>
            <a:r>
              <a:rPr lang="en-GB" sz="2400" dirty="0" err="1">
                <a:latin typeface="ABeeZee"/>
              </a:rPr>
              <a:t>el</a:t>
            </a:r>
            <a:r>
              <a:rPr lang="en-GB" sz="2400" dirty="0">
                <a:latin typeface="ABeeZee"/>
              </a:rPr>
              <a:t> </a:t>
            </a:r>
            <a:r>
              <a:rPr lang="en-GB" sz="2400" dirty="0" err="1">
                <a:latin typeface="ABeeZee"/>
              </a:rPr>
              <a:t>cumpleaños</a:t>
            </a:r>
            <a:r>
              <a:rPr lang="en-GB" sz="2400" dirty="0">
                <a:latin typeface="ABeeZee"/>
              </a:rPr>
              <a:t> </a:t>
            </a:r>
            <a:r>
              <a:rPr lang="en-GB" sz="2400" dirty="0">
                <a:solidFill>
                  <a:schemeClr val="bg2"/>
                </a:solidFill>
                <a:latin typeface="ABeeZee"/>
              </a:rPr>
              <a:t>de</a:t>
            </a:r>
            <a:r>
              <a:rPr lang="en-GB" sz="2400" dirty="0">
                <a:latin typeface="ABeeZee"/>
              </a:rPr>
              <a:t> mi prima</a:t>
            </a:r>
          </a:p>
          <a:p>
            <a:pPr algn="l">
              <a:lnSpc>
                <a:spcPct val="130000"/>
              </a:lnSpc>
            </a:pPr>
            <a:r>
              <a:rPr lang="en-GB" sz="2400" dirty="0">
                <a:latin typeface="ABeeZee"/>
              </a:rPr>
              <a:t>    The English teacher: la </a:t>
            </a:r>
            <a:r>
              <a:rPr lang="en-GB" sz="2400" dirty="0" err="1">
                <a:latin typeface="ABeeZee"/>
              </a:rPr>
              <a:t>profesora</a:t>
            </a:r>
            <a:r>
              <a:rPr lang="en-GB" sz="2400" dirty="0">
                <a:latin typeface="ABeeZee"/>
              </a:rPr>
              <a:t> </a:t>
            </a:r>
            <a:r>
              <a:rPr lang="en-GB" sz="2400" dirty="0">
                <a:solidFill>
                  <a:schemeClr val="bg2"/>
                </a:solidFill>
                <a:latin typeface="ABeeZee"/>
              </a:rPr>
              <a:t>de</a:t>
            </a:r>
            <a:r>
              <a:rPr lang="en-GB" sz="2400" dirty="0">
                <a:latin typeface="ABeeZee"/>
              </a:rPr>
              <a:t> </a:t>
            </a:r>
            <a:r>
              <a:rPr lang="en-GB" sz="2400" dirty="0" err="1">
                <a:latin typeface="ABeeZee"/>
              </a:rPr>
              <a:t>inglés</a:t>
            </a:r>
            <a:endParaRPr lang="en-GB" sz="2400" dirty="0">
              <a:latin typeface="ABeeZee"/>
            </a:endParaRPr>
          </a:p>
        </p:txBody>
      </p:sp>
      <p:sp>
        <p:nvSpPr>
          <p:cNvPr id="4" name="CuadroTexto 3">
            <a:extLst>
              <a:ext uri="{FF2B5EF4-FFF2-40B4-BE49-F238E27FC236}">
                <a16:creationId xmlns:a16="http://schemas.microsoft.com/office/drawing/2014/main" id="{70FEB3A4-9000-4D2B-9548-FE17C36C7D7F}"/>
              </a:ext>
            </a:extLst>
          </p:cNvPr>
          <p:cNvSpPr txBox="1"/>
          <p:nvPr/>
        </p:nvSpPr>
        <p:spPr>
          <a:xfrm>
            <a:off x="429992" y="2520777"/>
            <a:ext cx="8866408" cy="2054730"/>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800" dirty="0">
                <a:solidFill>
                  <a:schemeClr val="bg2"/>
                </a:solidFill>
                <a:latin typeface="ABeeZee"/>
              </a:rPr>
              <a:t>Verb “</a:t>
            </a:r>
            <a:r>
              <a:rPr lang="en-GB" sz="2800" dirty="0" err="1">
                <a:solidFill>
                  <a:schemeClr val="bg2"/>
                </a:solidFill>
                <a:latin typeface="ABeeZee"/>
              </a:rPr>
              <a:t>hacer</a:t>
            </a:r>
            <a:r>
              <a:rPr lang="en-GB" sz="2800" dirty="0">
                <a:solidFill>
                  <a:schemeClr val="bg2"/>
                </a:solidFill>
                <a:latin typeface="ABeeZee"/>
              </a:rPr>
              <a:t>” to express weather</a:t>
            </a:r>
          </a:p>
          <a:p>
            <a:pPr marL="342900" indent="-342900" algn="l">
              <a:lnSpc>
                <a:spcPct val="130000"/>
              </a:lnSpc>
              <a:buFont typeface="Wingdings" panose="05000000000000000000" pitchFamily="2" charset="2"/>
              <a:buChar char="q"/>
            </a:pPr>
            <a:r>
              <a:rPr lang="en-GB" sz="2400" dirty="0">
                <a:solidFill>
                  <a:schemeClr val="bg2"/>
                </a:solidFill>
                <a:latin typeface="ABeeZee"/>
              </a:rPr>
              <a:t>   </a:t>
            </a:r>
            <a:r>
              <a:rPr lang="en-GB" sz="2400" dirty="0">
                <a:latin typeface="ABeeZee"/>
              </a:rPr>
              <a:t>it is sunny: </a:t>
            </a:r>
            <a:r>
              <a:rPr lang="en-GB" sz="2400" dirty="0" err="1">
                <a:latin typeface="ABeeZee"/>
              </a:rPr>
              <a:t>hace</a:t>
            </a:r>
            <a:r>
              <a:rPr lang="en-GB" sz="2400" dirty="0">
                <a:latin typeface="ABeeZee"/>
              </a:rPr>
              <a:t> sol</a:t>
            </a:r>
          </a:p>
          <a:p>
            <a:pPr marL="342900" indent="-342900" algn="l">
              <a:lnSpc>
                <a:spcPct val="130000"/>
              </a:lnSpc>
              <a:buFont typeface="Wingdings" panose="05000000000000000000" pitchFamily="2" charset="2"/>
              <a:buChar char="q"/>
            </a:pPr>
            <a:r>
              <a:rPr lang="en-GB" sz="2400" dirty="0">
                <a:solidFill>
                  <a:schemeClr val="bg2"/>
                </a:solidFill>
                <a:latin typeface="ABeeZee"/>
              </a:rPr>
              <a:t>   </a:t>
            </a:r>
            <a:r>
              <a:rPr lang="en-GB" sz="2400" dirty="0">
                <a:latin typeface="ABeeZee"/>
              </a:rPr>
              <a:t>it is cold: </a:t>
            </a:r>
            <a:r>
              <a:rPr lang="en-GB" sz="2400" dirty="0" err="1">
                <a:latin typeface="ABeeZee"/>
              </a:rPr>
              <a:t>hace</a:t>
            </a:r>
            <a:r>
              <a:rPr lang="en-GB" sz="2400" dirty="0">
                <a:latin typeface="ABeeZee"/>
              </a:rPr>
              <a:t> </a:t>
            </a:r>
            <a:r>
              <a:rPr lang="en-GB" sz="2400" dirty="0" err="1">
                <a:latin typeface="ABeeZee"/>
              </a:rPr>
              <a:t>frío</a:t>
            </a:r>
            <a:r>
              <a:rPr lang="en-GB" sz="2400" dirty="0">
                <a:latin typeface="ABeeZee"/>
              </a:rPr>
              <a:t> </a:t>
            </a:r>
          </a:p>
          <a:p>
            <a:pPr marL="342900" indent="-342900" algn="l">
              <a:lnSpc>
                <a:spcPct val="130000"/>
              </a:lnSpc>
              <a:buFont typeface="Wingdings" panose="05000000000000000000" pitchFamily="2" charset="2"/>
              <a:buChar char="q"/>
            </a:pPr>
            <a:r>
              <a:rPr lang="en-GB" sz="2400" dirty="0">
                <a:latin typeface="ABeeZee"/>
              </a:rPr>
              <a:t>   it is bad weather: </a:t>
            </a:r>
            <a:r>
              <a:rPr lang="en-GB" sz="2400" dirty="0" err="1">
                <a:latin typeface="ABeeZee"/>
              </a:rPr>
              <a:t>hace</a:t>
            </a:r>
            <a:r>
              <a:rPr lang="en-GB" sz="2400" dirty="0">
                <a:latin typeface="ABeeZee"/>
              </a:rPr>
              <a:t> mal </a:t>
            </a:r>
            <a:r>
              <a:rPr lang="en-GB" sz="2400" dirty="0" err="1">
                <a:latin typeface="ABeeZee"/>
              </a:rPr>
              <a:t>tiempo</a:t>
            </a:r>
            <a:endParaRPr lang="en-GB" sz="2400" dirty="0">
              <a:latin typeface="ABeeZee"/>
            </a:endParaRPr>
          </a:p>
        </p:txBody>
      </p:sp>
      <p:sp>
        <p:nvSpPr>
          <p:cNvPr id="17" name="CuadroTexto 16">
            <a:extLst>
              <a:ext uri="{FF2B5EF4-FFF2-40B4-BE49-F238E27FC236}">
                <a16:creationId xmlns:a16="http://schemas.microsoft.com/office/drawing/2014/main" id="{3BC4A1AC-AB7E-B2E0-F05F-E41D69E9C5DB}"/>
              </a:ext>
            </a:extLst>
          </p:cNvPr>
          <p:cNvSpPr txBox="1"/>
          <p:nvPr/>
        </p:nvSpPr>
        <p:spPr>
          <a:xfrm>
            <a:off x="490053" y="2814886"/>
            <a:ext cx="11151013" cy="3014993"/>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800" dirty="0">
                <a:solidFill>
                  <a:schemeClr val="bg2"/>
                </a:solidFill>
                <a:latin typeface="ABeeZee"/>
              </a:rPr>
              <a:t>Use of articles: </a:t>
            </a:r>
            <a:r>
              <a:rPr lang="en-GB" sz="2800" dirty="0" err="1">
                <a:solidFill>
                  <a:schemeClr val="bg2"/>
                </a:solidFill>
                <a:latin typeface="ABeeZee"/>
              </a:rPr>
              <a:t>el</a:t>
            </a:r>
            <a:r>
              <a:rPr lang="en-GB" sz="2800" dirty="0">
                <a:solidFill>
                  <a:schemeClr val="bg2"/>
                </a:solidFill>
                <a:latin typeface="ABeeZee"/>
              </a:rPr>
              <a:t> , la, </a:t>
            </a:r>
            <a:r>
              <a:rPr lang="en-GB" sz="2800" dirty="0" err="1">
                <a:solidFill>
                  <a:schemeClr val="bg2"/>
                </a:solidFill>
                <a:latin typeface="ABeeZee"/>
              </a:rPr>
              <a:t>los</a:t>
            </a:r>
            <a:r>
              <a:rPr lang="en-GB" sz="2800" dirty="0">
                <a:solidFill>
                  <a:schemeClr val="bg2"/>
                </a:solidFill>
                <a:latin typeface="ABeeZee"/>
              </a:rPr>
              <a:t>, las (the)</a:t>
            </a:r>
          </a:p>
          <a:p>
            <a:pPr marL="342900" indent="-342900" algn="l">
              <a:lnSpc>
                <a:spcPct val="130000"/>
              </a:lnSpc>
              <a:buFont typeface="Wingdings" panose="05000000000000000000" pitchFamily="2" charset="2"/>
              <a:buChar char="q"/>
            </a:pPr>
            <a:r>
              <a:rPr lang="en-GB" sz="2400" dirty="0">
                <a:latin typeface="ABeeZee"/>
              </a:rPr>
              <a:t>   days of the week: on Sundays = </a:t>
            </a:r>
            <a:r>
              <a:rPr lang="en-GB" sz="2400" dirty="0" err="1">
                <a:solidFill>
                  <a:schemeClr val="bg2"/>
                </a:solidFill>
                <a:latin typeface="ABeeZee"/>
              </a:rPr>
              <a:t>los</a:t>
            </a:r>
            <a:r>
              <a:rPr lang="en-GB" sz="2400" dirty="0">
                <a:latin typeface="ABeeZee"/>
              </a:rPr>
              <a:t> </a:t>
            </a:r>
            <a:r>
              <a:rPr lang="en-GB" sz="2400" dirty="0" err="1">
                <a:latin typeface="ABeeZee"/>
              </a:rPr>
              <a:t>domingos</a:t>
            </a:r>
            <a:endParaRPr lang="en-GB" sz="2400" dirty="0">
              <a:latin typeface="ABeeZee"/>
            </a:endParaRPr>
          </a:p>
          <a:p>
            <a:pPr marL="342900" indent="-342900" algn="l">
              <a:lnSpc>
                <a:spcPct val="130000"/>
              </a:lnSpc>
              <a:buFont typeface="Wingdings" panose="05000000000000000000" pitchFamily="2" charset="2"/>
              <a:buChar char="q"/>
            </a:pPr>
            <a:r>
              <a:rPr lang="en-GB" sz="2400" dirty="0">
                <a:latin typeface="ABeeZee"/>
              </a:rPr>
              <a:t>   time: at 5:00pm = a las </a:t>
            </a:r>
            <a:r>
              <a:rPr lang="en-GB" sz="2400" dirty="0" err="1">
                <a:latin typeface="ABeeZee"/>
              </a:rPr>
              <a:t>cinco</a:t>
            </a:r>
            <a:r>
              <a:rPr lang="en-GB" sz="2400" dirty="0">
                <a:latin typeface="ABeeZee"/>
              </a:rPr>
              <a:t> de </a:t>
            </a:r>
            <a:r>
              <a:rPr lang="en-GB" sz="2400" dirty="0">
                <a:solidFill>
                  <a:schemeClr val="bg2"/>
                </a:solidFill>
                <a:latin typeface="ABeeZee"/>
              </a:rPr>
              <a:t>la</a:t>
            </a:r>
            <a:r>
              <a:rPr lang="en-GB" sz="2400" dirty="0">
                <a:latin typeface="ABeeZee"/>
              </a:rPr>
              <a:t> </a:t>
            </a:r>
            <a:r>
              <a:rPr lang="en-GB" sz="2400" dirty="0" err="1">
                <a:latin typeface="ABeeZee"/>
              </a:rPr>
              <a:t>tarde</a:t>
            </a:r>
            <a:r>
              <a:rPr lang="en-GB" sz="2400" dirty="0">
                <a:latin typeface="ABeeZee"/>
              </a:rPr>
              <a:t>.</a:t>
            </a:r>
          </a:p>
          <a:p>
            <a:pPr marL="342900" indent="-342900" algn="l">
              <a:lnSpc>
                <a:spcPct val="130000"/>
              </a:lnSpc>
              <a:buFont typeface="Wingdings" panose="05000000000000000000" pitchFamily="2" charset="2"/>
              <a:buChar char="q"/>
            </a:pPr>
            <a:r>
              <a:rPr lang="en-GB" sz="2400" dirty="0">
                <a:latin typeface="ABeeZee"/>
              </a:rPr>
              <a:t>   nouns after opinion verbs: I like Spanish= me </a:t>
            </a:r>
            <a:r>
              <a:rPr lang="en-GB" sz="2400" dirty="0" err="1">
                <a:latin typeface="ABeeZee"/>
              </a:rPr>
              <a:t>gusta</a:t>
            </a:r>
            <a:r>
              <a:rPr lang="en-GB" sz="2400" dirty="0">
                <a:solidFill>
                  <a:schemeClr val="bg2"/>
                </a:solidFill>
                <a:latin typeface="ABeeZee"/>
              </a:rPr>
              <a:t> </a:t>
            </a:r>
            <a:r>
              <a:rPr lang="en-GB" sz="2400" dirty="0" err="1">
                <a:solidFill>
                  <a:schemeClr val="bg2"/>
                </a:solidFill>
                <a:latin typeface="ABeeZee"/>
              </a:rPr>
              <a:t>el</a:t>
            </a:r>
            <a:r>
              <a:rPr lang="en-GB" sz="2400" dirty="0">
                <a:solidFill>
                  <a:schemeClr val="bg2"/>
                </a:solidFill>
                <a:latin typeface="ABeeZee"/>
              </a:rPr>
              <a:t> </a:t>
            </a:r>
            <a:r>
              <a:rPr lang="en-GB" sz="2400" dirty="0" err="1">
                <a:latin typeface="ABeeZee"/>
              </a:rPr>
              <a:t>español</a:t>
            </a:r>
            <a:r>
              <a:rPr lang="en-GB" sz="2400" dirty="0">
                <a:latin typeface="ABeeZee"/>
              </a:rPr>
              <a:t>.</a:t>
            </a:r>
          </a:p>
          <a:p>
            <a:pPr marL="342900" indent="-342900" algn="l">
              <a:lnSpc>
                <a:spcPct val="130000"/>
              </a:lnSpc>
              <a:buFont typeface="Wingdings" panose="05000000000000000000" pitchFamily="2" charset="2"/>
              <a:buChar char="q"/>
            </a:pPr>
            <a:r>
              <a:rPr lang="en-GB" sz="2400" dirty="0">
                <a:latin typeface="ABeeZee"/>
              </a:rPr>
              <a:t>   generalising: Young people are proud: </a:t>
            </a:r>
            <a:r>
              <a:rPr lang="en-GB" sz="2400" dirty="0" err="1">
                <a:solidFill>
                  <a:schemeClr val="bg2"/>
                </a:solidFill>
                <a:latin typeface="ABeeZee"/>
              </a:rPr>
              <a:t>los</a:t>
            </a:r>
            <a:r>
              <a:rPr lang="en-GB" sz="2400" dirty="0">
                <a:latin typeface="ABeeZee"/>
              </a:rPr>
              <a:t> </a:t>
            </a:r>
            <a:r>
              <a:rPr lang="en-GB" sz="2400" dirty="0" err="1">
                <a:latin typeface="ABeeZee"/>
              </a:rPr>
              <a:t>jóvenes</a:t>
            </a:r>
            <a:r>
              <a:rPr lang="en-GB" sz="2400" dirty="0">
                <a:latin typeface="ABeeZee"/>
              </a:rPr>
              <a:t> son </a:t>
            </a:r>
            <a:r>
              <a:rPr lang="en-GB" sz="2400" dirty="0" err="1">
                <a:latin typeface="ABeeZee"/>
              </a:rPr>
              <a:t>orgullosos</a:t>
            </a:r>
            <a:r>
              <a:rPr lang="en-GB" sz="2400" dirty="0">
                <a:latin typeface="ABeeZee"/>
              </a:rPr>
              <a:t>.</a:t>
            </a:r>
          </a:p>
          <a:p>
            <a:pPr marL="342900" indent="-342900" algn="l">
              <a:lnSpc>
                <a:spcPct val="130000"/>
              </a:lnSpc>
              <a:buFont typeface="Wingdings" panose="05000000000000000000" pitchFamily="2" charset="2"/>
              <a:buChar char="q"/>
            </a:pPr>
            <a:r>
              <a:rPr lang="en-GB" sz="2400" dirty="0">
                <a:latin typeface="ABeeZee"/>
              </a:rPr>
              <a:t>   with certain nouns: I go to school: </a:t>
            </a:r>
            <a:r>
              <a:rPr lang="en-GB" sz="2400" dirty="0" err="1">
                <a:latin typeface="ABeeZee"/>
              </a:rPr>
              <a:t>voy</a:t>
            </a:r>
            <a:r>
              <a:rPr lang="en-GB" sz="2400" dirty="0">
                <a:latin typeface="ABeeZee"/>
              </a:rPr>
              <a:t> </a:t>
            </a:r>
            <a:r>
              <a:rPr lang="en-GB" sz="2400" dirty="0">
                <a:solidFill>
                  <a:schemeClr val="bg2"/>
                </a:solidFill>
                <a:latin typeface="ABeeZee"/>
              </a:rPr>
              <a:t>al</a:t>
            </a:r>
            <a:r>
              <a:rPr lang="en-GB" sz="2400" dirty="0">
                <a:latin typeface="ABeeZee"/>
              </a:rPr>
              <a:t> colegio (a + </a:t>
            </a:r>
            <a:r>
              <a:rPr lang="en-GB" sz="2400" dirty="0" err="1">
                <a:solidFill>
                  <a:schemeClr val="bg2"/>
                </a:solidFill>
                <a:latin typeface="ABeeZee"/>
              </a:rPr>
              <a:t>el</a:t>
            </a:r>
            <a:r>
              <a:rPr lang="en-GB" sz="2400" dirty="0">
                <a:latin typeface="ABeeZee"/>
              </a:rPr>
              <a:t> = al)</a:t>
            </a:r>
          </a:p>
        </p:txBody>
      </p:sp>
    </p:spTree>
    <p:extLst>
      <p:ext uri="{BB962C8B-B14F-4D97-AF65-F5344CB8AC3E}">
        <p14:creationId xmlns:p14="http://schemas.microsoft.com/office/powerpoint/2010/main" val="99458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17" grpId="0" animBg="1"/>
      <p:bldP spid="1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52290-8C5D-BBD0-D705-B0A3E8C5F58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E54966A-D599-7C91-144D-361DB16BF39E}"/>
              </a:ext>
            </a:extLst>
          </p:cNvPr>
          <p:cNvSpPr>
            <a:spLocks noGrp="1"/>
          </p:cNvSpPr>
          <p:nvPr>
            <p:ph type="body" sz="quarter" idx="11"/>
          </p:nvPr>
        </p:nvSpPr>
        <p:spPr/>
        <p:txBody>
          <a:bodyPr/>
          <a:lstStyle/>
          <a:p>
            <a:r>
              <a:rPr lang="en-GB"/>
              <a:t>On Mini Whiteboards:</a:t>
            </a:r>
          </a:p>
        </p:txBody>
      </p:sp>
      <p:sp>
        <p:nvSpPr>
          <p:cNvPr id="5" name="Text Placeholder 4">
            <a:extLst>
              <a:ext uri="{FF2B5EF4-FFF2-40B4-BE49-F238E27FC236}">
                <a16:creationId xmlns:a16="http://schemas.microsoft.com/office/drawing/2014/main" id="{DD362717-B8BE-6CDA-35B8-E7DB1A6F58AA}"/>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21F4F738-3308-987E-2E74-D4D961C13662}"/>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831035BA-E490-39C5-4AD3-18ADEBC2A1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6" name="TextBox 5">
            <a:extLst>
              <a:ext uri="{FF2B5EF4-FFF2-40B4-BE49-F238E27FC236}">
                <a16:creationId xmlns:a16="http://schemas.microsoft.com/office/drawing/2014/main" id="{A88F8F82-9621-A931-FB18-ECFAD2E0E03F}"/>
              </a:ext>
            </a:extLst>
          </p:cNvPr>
          <p:cNvSpPr txBox="1"/>
          <p:nvPr/>
        </p:nvSpPr>
        <p:spPr>
          <a:xfrm>
            <a:off x="190920" y="2829864"/>
            <a:ext cx="11816860" cy="1321772"/>
          </a:xfrm>
          <a:prstGeom prst="rect">
            <a:avLst/>
          </a:prstGeom>
          <a:noFill/>
        </p:spPr>
        <p:txBody>
          <a:bodyPr wrap="square" rtlCol="0">
            <a:spAutoFit/>
          </a:bodyPr>
          <a:lstStyle/>
          <a:p>
            <a:pPr algn="ctr">
              <a:lnSpc>
                <a:spcPct val="130000"/>
              </a:lnSpc>
            </a:pPr>
            <a:r>
              <a:rPr lang="en-GB" sz="3200" dirty="0"/>
              <a:t>Choose the </a:t>
            </a:r>
            <a:r>
              <a:rPr lang="en-GB" sz="3200" b="1" dirty="0">
                <a:solidFill>
                  <a:schemeClr val="bg2"/>
                </a:solidFill>
              </a:rPr>
              <a:t>right missing part </a:t>
            </a:r>
            <a:r>
              <a:rPr lang="en-GB" sz="3200" dirty="0"/>
              <a:t>of the translation and write it down on your MWB.</a:t>
            </a:r>
          </a:p>
        </p:txBody>
      </p:sp>
    </p:spTree>
    <p:extLst>
      <p:ext uri="{BB962C8B-B14F-4D97-AF65-F5344CB8AC3E}">
        <p14:creationId xmlns:p14="http://schemas.microsoft.com/office/powerpoint/2010/main" val="29487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A77-2C1C-EFA9-B783-60C5F2984F78}"/>
              </a:ext>
            </a:extLst>
          </p:cNvPr>
          <p:cNvSpPr>
            <a:spLocks noGrp="1"/>
          </p:cNvSpPr>
          <p:nvPr>
            <p:ph type="title"/>
          </p:nvPr>
        </p:nvSpPr>
        <p:spPr/>
        <p:txBody>
          <a:bodyPr/>
          <a:lstStyle/>
          <a:p>
            <a:r>
              <a:rPr lang="en-GB" dirty="0"/>
              <a:t>End of Year lessons: Translations</a:t>
            </a:r>
          </a:p>
        </p:txBody>
      </p:sp>
      <p:graphicFrame>
        <p:nvGraphicFramePr>
          <p:cNvPr id="6" name="Table 5">
            <a:extLst>
              <a:ext uri="{FF2B5EF4-FFF2-40B4-BE49-F238E27FC236}">
                <a16:creationId xmlns:a16="http://schemas.microsoft.com/office/drawing/2014/main" id="{26695836-1808-3B26-7342-ACC5EBB3CB86}"/>
              </a:ext>
            </a:extLst>
          </p:cNvPr>
          <p:cNvGraphicFramePr>
            <a:graphicFrameLocks noGrp="1"/>
          </p:cNvGraphicFramePr>
          <p:nvPr>
            <p:extLst>
              <p:ext uri="{D42A27DB-BD31-4B8C-83A1-F6EECF244321}">
                <p14:modId xmlns:p14="http://schemas.microsoft.com/office/powerpoint/2010/main" val="3488592696"/>
              </p:ext>
            </p:extLst>
          </p:nvPr>
        </p:nvGraphicFramePr>
        <p:xfrm>
          <a:off x="332592" y="936513"/>
          <a:ext cx="10634510" cy="5708688"/>
        </p:xfrm>
        <a:graphic>
          <a:graphicData uri="http://schemas.openxmlformats.org/drawingml/2006/table">
            <a:tbl>
              <a:tblPr firstRow="1" bandRow="1">
                <a:tableStyleId>{5C22544A-7EE6-4342-B048-85BDC9FD1C3A}</a:tableStyleId>
              </a:tblPr>
              <a:tblGrid>
                <a:gridCol w="1794591">
                  <a:extLst>
                    <a:ext uri="{9D8B030D-6E8A-4147-A177-3AD203B41FA5}">
                      <a16:colId xmlns:a16="http://schemas.microsoft.com/office/drawing/2014/main" val="382507086"/>
                    </a:ext>
                  </a:extLst>
                </a:gridCol>
                <a:gridCol w="1607789">
                  <a:extLst>
                    <a:ext uri="{9D8B030D-6E8A-4147-A177-3AD203B41FA5}">
                      <a16:colId xmlns:a16="http://schemas.microsoft.com/office/drawing/2014/main" val="3462060490"/>
                    </a:ext>
                  </a:extLst>
                </a:gridCol>
                <a:gridCol w="1529620">
                  <a:extLst>
                    <a:ext uri="{9D8B030D-6E8A-4147-A177-3AD203B41FA5}">
                      <a16:colId xmlns:a16="http://schemas.microsoft.com/office/drawing/2014/main" val="1000996260"/>
                    </a:ext>
                  </a:extLst>
                </a:gridCol>
                <a:gridCol w="1663255">
                  <a:extLst>
                    <a:ext uri="{9D8B030D-6E8A-4147-A177-3AD203B41FA5}">
                      <a16:colId xmlns:a16="http://schemas.microsoft.com/office/drawing/2014/main" val="1676021318"/>
                    </a:ext>
                  </a:extLst>
                </a:gridCol>
                <a:gridCol w="1663255">
                  <a:extLst>
                    <a:ext uri="{9D8B030D-6E8A-4147-A177-3AD203B41FA5}">
                      <a16:colId xmlns:a16="http://schemas.microsoft.com/office/drawing/2014/main" val="3767025532"/>
                    </a:ext>
                  </a:extLst>
                </a:gridCol>
                <a:gridCol w="1188000">
                  <a:extLst>
                    <a:ext uri="{9D8B030D-6E8A-4147-A177-3AD203B41FA5}">
                      <a16:colId xmlns:a16="http://schemas.microsoft.com/office/drawing/2014/main" val="4017225408"/>
                    </a:ext>
                  </a:extLst>
                </a:gridCol>
                <a:gridCol w="1188000">
                  <a:extLst>
                    <a:ext uri="{9D8B030D-6E8A-4147-A177-3AD203B41FA5}">
                      <a16:colId xmlns:a16="http://schemas.microsoft.com/office/drawing/2014/main" val="2215391982"/>
                    </a:ext>
                  </a:extLst>
                </a:gridCol>
              </a:tblGrid>
              <a:tr h="0">
                <a:tc rowSpan="2">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Topic</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4">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Knowledge</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7F7F7F"/>
                      </a:solidFill>
                      <a:prstDash val="solid"/>
                      <a:round/>
                      <a:headEnd type="none" w="med" len="med"/>
                      <a:tailEnd type="none" w="med" len="med"/>
                    </a:lnB>
                    <a:noFill/>
                  </a:tcPr>
                </a:tc>
                <a:tc hMerge="1">
                  <a:txBody>
                    <a:bodyPr/>
                    <a:lstStyle/>
                    <a:p>
                      <a:endParaRPr lang="en-GB"/>
                    </a:p>
                  </a:txBody>
                  <a:tcPr/>
                </a:tc>
                <a:tc hMerge="1">
                  <a:txBody>
                    <a:bodyPr/>
                    <a:lstStyle/>
                    <a:p>
                      <a:endParaRPr lang="en-US"/>
                    </a:p>
                  </a:txBody>
                  <a:tcPr/>
                </a:tc>
                <a:tc hMerge="1">
                  <a:txBody>
                    <a:bodyPr/>
                    <a:lstStyle/>
                    <a:p>
                      <a:endParaRPr lang="en-US"/>
                    </a:p>
                  </a:txBody>
                  <a:tcPr/>
                </a:tc>
                <a:tc rowSpan="2">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Skills</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rowSpan="2">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Exam Skills</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803890"/>
                  </a:ext>
                </a:extLst>
              </a:tr>
              <a:tr h="0">
                <a:tc vMerge="1">
                  <a:txBody>
                    <a:bodyPr/>
                    <a:lstStyle/>
                    <a:p>
                      <a:endParaRPr lang="en-US"/>
                    </a:p>
                  </a:txBody>
                  <a:tcPr/>
                </a:tc>
                <a:tc gridSpan="2">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Vocabulary</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Grammar</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US" sz="900" b="1" kern="100">
                          <a:solidFill>
                            <a:schemeClr val="bg1"/>
                          </a:solidFill>
                          <a:effectLst/>
                          <a:latin typeface="+mn-lt"/>
                          <a:ea typeface="Aptos" panose="020B0004020202020204" pitchFamily="34" charset="0"/>
                          <a:cs typeface="Times New Roman"/>
                        </a:rPr>
                        <a:t>Phonics</a:t>
                      </a:r>
                      <a:endParaRPr lang="en-US" sz="900" kern="100">
                        <a:solidFill>
                          <a:schemeClr val="bg1"/>
                        </a:solidFill>
                        <a:effectLst/>
                        <a:latin typeface="+mn-lt"/>
                        <a:ea typeface="Aptos" panose="020B0004020202020204" pitchFamily="34" charset="0"/>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9306572"/>
                  </a:ext>
                </a:extLst>
              </a:tr>
              <a:tr h="0">
                <a:tc rowSpan="32">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GB" sz="900" b="1" i="0" dirty="0" err="1">
                          <a:solidFill>
                            <a:schemeClr val="bg1"/>
                          </a:solidFill>
                          <a:effectLst/>
                          <a:latin typeface="Roboto" panose="02000000000000000000" pitchFamily="2" charset="0"/>
                          <a:ea typeface="Roboto" panose="02000000000000000000" pitchFamily="2" charset="0"/>
                          <a:cs typeface="Roboto" panose="02000000000000000000" pitchFamily="2" charset="0"/>
                        </a:rPr>
                        <a:t>Traducimos</a:t>
                      </a:r>
                      <a:endParaRPr lang="en-GB" sz="900" b="1" i="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200"/>
                        </a:spcAft>
                        <a:buClrTx/>
                        <a:buSzTx/>
                        <a:buFontTx/>
                        <a:buNone/>
                        <a:tabLst/>
                        <a:defRPr/>
                      </a:pPr>
                      <a:r>
                        <a:rPr lang="en-GB" sz="900" i="0" dirty="0">
                          <a:solidFill>
                            <a:schemeClr val="bg1"/>
                          </a:solidFill>
                          <a:effectLst/>
                          <a:latin typeface="Roboto" panose="02000000000000000000" pitchFamily="2" charset="0"/>
                          <a:ea typeface="Roboto" panose="02000000000000000000" pitchFamily="2" charset="0"/>
                          <a:cs typeface="Roboto" panose="02000000000000000000" pitchFamily="2" charset="0"/>
                        </a:rPr>
                        <a:t>Lesson on translation skills: spelling and avoiding word-to-word translation.</a:t>
                      </a:r>
                    </a:p>
                    <a:p>
                      <a:pPr algn="l" rtl="0" fontAlgn="base"/>
                      <a:endParaRPr lang="en-GB" sz="900" b="0" i="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gridSpan="2">
                  <a:txBody>
                    <a:bodyPr/>
                    <a:lstStyle/>
                    <a:p>
                      <a:pPr algn="l">
                        <a:lnSpc>
                          <a:spcPct val="100000"/>
                        </a:lnSpc>
                        <a:spcAft>
                          <a:spcPts val="600"/>
                        </a:spcAft>
                      </a:pPr>
                      <a:r>
                        <a:rPr lang="en-US" sz="900" kern="100">
                          <a:solidFill>
                            <a:schemeClr val="bg1"/>
                          </a:solidFill>
                          <a:effectLst/>
                          <a:latin typeface="+mn-lt"/>
                          <a:ea typeface="Aptos" panose="020B0004020202020204" pitchFamily="34" charset="0"/>
                          <a:cs typeface="Times New Roman"/>
                        </a:rPr>
                        <a:t>Key words to be taught: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32">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GB" sz="9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Revisit:</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9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Possessive adjectives</a:t>
                      </a:r>
                    </a:p>
                    <a:p>
                      <a:pPr marL="0" marR="0" lvl="0" indent="0" algn="l" defTabSz="914400" rtl="0" eaLnBrk="1" fontAlgn="auto" latinLnBrk="0" hangingPunct="1">
                        <a:lnSpc>
                          <a:spcPct val="100000"/>
                        </a:lnSpc>
                        <a:spcBef>
                          <a:spcPts val="0"/>
                        </a:spcBef>
                        <a:spcAft>
                          <a:spcPts val="200"/>
                        </a:spcAft>
                        <a:buClrTx/>
                        <a:buSzTx/>
                        <a:buFontTx/>
                        <a:buNone/>
                        <a:tabLst/>
                        <a:defRPr/>
                      </a:pPr>
                      <a:r>
                        <a:rPr lang="en-GB" sz="9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Key spelling rules for double consonants </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Grammar</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structures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that</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differ</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from</a:t>
                      </a:r>
                      <a:r>
                        <a:rPr lang="es-ES" sz="900" i="0" kern="100" dirty="0">
                          <a:solidFill>
                            <a:schemeClr val="bg1"/>
                          </a:solidFill>
                          <a:effectLst/>
                          <a:latin typeface="+mn-lt"/>
                          <a:ea typeface="Aptos" panose="020B0004020202020204" pitchFamily="34" charset="0"/>
                          <a:cs typeface="Times New Roman"/>
                        </a:rPr>
                        <a:t> English:</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Adjective</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agreement</a:t>
                      </a:r>
                      <a:r>
                        <a:rPr lang="es-ES" sz="900" i="0" kern="100" dirty="0">
                          <a:solidFill>
                            <a:schemeClr val="bg1"/>
                          </a:solidFill>
                          <a:effectLst/>
                          <a:latin typeface="+mn-lt"/>
                          <a:ea typeface="Aptos" panose="020B0004020202020204" pitchFamily="34" charset="0"/>
                          <a:cs typeface="Times New Roman"/>
                        </a:rPr>
                        <a:t> and position.</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a:solidFill>
                            <a:schemeClr val="bg1"/>
                          </a:solidFill>
                          <a:effectLst/>
                          <a:latin typeface="+mn-lt"/>
                          <a:ea typeface="Aptos" panose="020B0004020202020204" pitchFamily="34" charset="0"/>
                          <a:cs typeface="Times New Roman"/>
                        </a:rPr>
                        <a:t>Use </a:t>
                      </a:r>
                      <a:r>
                        <a:rPr lang="es-ES" sz="900" i="0" kern="100" dirty="0" err="1">
                          <a:solidFill>
                            <a:schemeClr val="bg1"/>
                          </a:solidFill>
                          <a:effectLst/>
                          <a:latin typeface="+mn-lt"/>
                          <a:ea typeface="Aptos" panose="020B0004020202020204" pitchFamily="34" charset="0"/>
                          <a:cs typeface="Times New Roman"/>
                        </a:rPr>
                        <a:t>of</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prepostion</a:t>
                      </a:r>
                      <a:r>
                        <a:rPr lang="es-ES" sz="900" i="0" kern="100" dirty="0">
                          <a:solidFill>
                            <a:schemeClr val="bg1"/>
                          </a:solidFill>
                          <a:effectLst/>
                          <a:latin typeface="+mn-lt"/>
                          <a:ea typeface="Aptos" panose="020B0004020202020204" pitchFamily="34" charset="0"/>
                          <a:cs typeface="Times New Roman"/>
                        </a:rPr>
                        <a:t> “de” </a:t>
                      </a:r>
                      <a:r>
                        <a:rPr lang="es-ES" sz="900" i="0" kern="100" dirty="0" err="1">
                          <a:solidFill>
                            <a:schemeClr val="bg1"/>
                          </a:solidFill>
                          <a:effectLst/>
                          <a:latin typeface="+mn-lt"/>
                          <a:ea typeface="Aptos" panose="020B0004020202020204" pitchFamily="34" charset="0"/>
                          <a:cs typeface="Times New Roman"/>
                        </a:rPr>
                        <a:t>for</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adjectival</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phrases</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a:solidFill>
                            <a:schemeClr val="bg1"/>
                          </a:solidFill>
                          <a:effectLst/>
                          <a:latin typeface="+mn-lt"/>
                          <a:ea typeface="Aptos" panose="020B0004020202020204" pitchFamily="34" charset="0"/>
                          <a:cs typeface="Times New Roman"/>
                        </a:rPr>
                        <a:t>Use </a:t>
                      </a:r>
                      <a:r>
                        <a:rPr lang="es-ES" sz="900" i="0" kern="100" dirty="0" err="1">
                          <a:solidFill>
                            <a:schemeClr val="bg1"/>
                          </a:solidFill>
                          <a:effectLst/>
                          <a:latin typeface="+mn-lt"/>
                          <a:ea typeface="Aptos" panose="020B0004020202020204" pitchFamily="34" charset="0"/>
                          <a:cs typeface="Times New Roman"/>
                        </a:rPr>
                        <a:t>of</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articles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when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expressing</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the</a:t>
                      </a:r>
                      <a:r>
                        <a:rPr lang="es-ES" sz="900" i="0" kern="100" dirty="0">
                          <a:solidFill>
                            <a:schemeClr val="bg1"/>
                          </a:solidFill>
                          <a:effectLst/>
                          <a:latin typeface="+mn-lt"/>
                          <a:ea typeface="Aptos" panose="020B0004020202020204" pitchFamily="34" charset="0"/>
                          <a:cs typeface="Times New Roman"/>
                        </a:rPr>
                        <a:t> time, </a:t>
                      </a:r>
                      <a:r>
                        <a:rPr lang="es-ES" sz="900" i="0" kern="100" dirty="0" err="1">
                          <a:solidFill>
                            <a:schemeClr val="bg1"/>
                          </a:solidFill>
                          <a:effectLst/>
                          <a:latin typeface="+mn-lt"/>
                          <a:ea typeface="Aptos" panose="020B0004020202020204" pitchFamily="34" charset="0"/>
                          <a:cs typeface="Times New Roman"/>
                        </a:rPr>
                        <a:t>day</a:t>
                      </a:r>
                      <a:r>
                        <a:rPr lang="es-ES" sz="900" i="0" kern="100" dirty="0">
                          <a:solidFill>
                            <a:schemeClr val="bg1"/>
                          </a:solidFill>
                          <a:effectLst/>
                          <a:latin typeface="+mn-lt"/>
                          <a:ea typeface="Aptos" panose="020B0004020202020204" pitchFamily="34" charset="0"/>
                          <a:cs typeface="Times New Roman"/>
                        </a:rPr>
                        <a:t> and </a:t>
                      </a:r>
                      <a:r>
                        <a:rPr lang="es-ES" sz="900" i="0" kern="100" dirty="0" err="1">
                          <a:solidFill>
                            <a:schemeClr val="bg1"/>
                          </a:solidFill>
                          <a:effectLst/>
                          <a:latin typeface="+mn-lt"/>
                          <a:ea typeface="Aptos" panose="020B0004020202020204" pitchFamily="34" charset="0"/>
                          <a:cs typeface="Times New Roman"/>
                        </a:rPr>
                        <a:t>when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generalising</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Omission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of</a:t>
                      </a:r>
                      <a:r>
                        <a:rPr lang="es-ES" sz="900" i="0" kern="100" dirty="0">
                          <a:solidFill>
                            <a:schemeClr val="bg1"/>
                          </a:solidFill>
                          <a:effectLst/>
                          <a:latin typeface="+mn-lt"/>
                          <a:ea typeface="Aptos" panose="020B0004020202020204" pitchFamily="34" charset="0"/>
                          <a:cs typeface="Times New Roman"/>
                        </a:rPr>
                        <a:t> English </a:t>
                      </a:r>
                      <a:r>
                        <a:rPr lang="es-ES" sz="900" i="0" kern="100" dirty="0" err="1">
                          <a:solidFill>
                            <a:schemeClr val="bg1"/>
                          </a:solidFill>
                          <a:effectLst/>
                          <a:latin typeface="+mn-lt"/>
                          <a:ea typeface="Aptos" panose="020B0004020202020204" pitchFamily="34" charset="0"/>
                          <a:cs typeface="Times New Roman"/>
                        </a:rPr>
                        <a:t>auxiliary</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verb</a:t>
                      </a:r>
                      <a:r>
                        <a:rPr lang="es-ES" sz="900" i="0" kern="100" dirty="0">
                          <a:solidFill>
                            <a:schemeClr val="bg1"/>
                          </a:solidFill>
                          <a:effectLst/>
                          <a:latin typeface="+mn-lt"/>
                          <a:ea typeface="Aptos" panose="020B0004020202020204" pitchFamily="34" charset="0"/>
                          <a:cs typeface="Times New Roman"/>
                        </a:rPr>
                        <a:t> in negatives and interrogatives.</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Omission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of</a:t>
                      </a:r>
                      <a:r>
                        <a:rPr lang="es-ES" sz="900" i="0" kern="100" dirty="0">
                          <a:solidFill>
                            <a:schemeClr val="bg1"/>
                          </a:solidFill>
                          <a:effectLst/>
                          <a:latin typeface="+mn-lt"/>
                          <a:ea typeface="Aptos" panose="020B0004020202020204" pitchFamily="34" charset="0"/>
                          <a:cs typeface="Times New Roman"/>
                        </a:rPr>
                        <a:t> personal </a:t>
                      </a:r>
                      <a:r>
                        <a:rPr lang="es-ES" sz="900" i="0" kern="100" dirty="0" err="1">
                          <a:solidFill>
                            <a:schemeClr val="bg1"/>
                          </a:solidFill>
                          <a:effectLst/>
                          <a:latin typeface="+mn-lt"/>
                          <a:ea typeface="Aptos" panose="020B0004020202020204" pitchFamily="34" charset="0"/>
                          <a:cs typeface="Times New Roman"/>
                        </a:rPr>
                        <a:t>pronoun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when</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the</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verb</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is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conjugated</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Other</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structures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such</a:t>
                      </a:r>
                      <a:r>
                        <a:rPr lang="es-ES" sz="900" i="0" kern="100" dirty="0">
                          <a:solidFill>
                            <a:schemeClr val="bg1"/>
                          </a:solidFill>
                          <a:effectLst/>
                          <a:latin typeface="+mn-lt"/>
                          <a:ea typeface="Aptos" panose="020B0004020202020204" pitchFamily="34" charset="0"/>
                          <a:cs typeface="Times New Roman"/>
                        </a:rPr>
                        <a:t> as:</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Verb</a:t>
                      </a:r>
                      <a:r>
                        <a:rPr lang="es-ES" sz="900" i="0" kern="100" dirty="0">
                          <a:solidFill>
                            <a:schemeClr val="bg1"/>
                          </a:solidFill>
                          <a:effectLst/>
                          <a:latin typeface="+mn-lt"/>
                          <a:ea typeface="Aptos" panose="020B0004020202020204" pitchFamily="34" charset="0"/>
                          <a:cs typeface="Times New Roman"/>
                        </a:rPr>
                        <a:t> “hacer” </a:t>
                      </a:r>
                      <a:r>
                        <a:rPr lang="es-ES" sz="900" i="0" kern="100" dirty="0" err="1">
                          <a:solidFill>
                            <a:schemeClr val="bg1"/>
                          </a:solidFill>
                          <a:effectLst/>
                          <a:latin typeface="+mn-lt"/>
                          <a:ea typeface="Aptos" panose="020B0004020202020204" pitchFamily="34" charset="0"/>
                          <a:cs typeface="Times New Roman"/>
                        </a:rPr>
                        <a:t>to</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express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weather</a:t>
                      </a:r>
                      <a:endParaRPr lang="es-ES" sz="900" i="0" kern="100" dirty="0">
                        <a:solidFill>
                          <a:schemeClr val="bg1"/>
                        </a:solidFill>
                        <a:effectLst/>
                        <a:latin typeface="+mn-lt"/>
                        <a:ea typeface="Aptos" panose="020B0004020202020204" pitchFamily="34" charset="0"/>
                        <a:cs typeface="Times New Roman"/>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err="1">
                          <a:solidFill>
                            <a:schemeClr val="bg1"/>
                          </a:solidFill>
                          <a:effectLst/>
                          <a:latin typeface="+mn-lt"/>
                          <a:ea typeface="Aptos" panose="020B0004020202020204" pitchFamily="34" charset="0"/>
                          <a:cs typeface="Times New Roman"/>
                        </a:rPr>
                        <a:t>The</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different</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Spanish</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translations</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of</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to</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get</a:t>
                      </a:r>
                      <a:r>
                        <a:rPr lang="es-ES" sz="900" i="0" kern="100" dirty="0">
                          <a:solidFill>
                            <a:schemeClr val="bg1"/>
                          </a:solidFill>
                          <a:effectLst/>
                          <a:latin typeface="+mn-lt"/>
                          <a:ea typeface="Aptos" panose="020B0004020202020204" pitchFamily="34" charset="0"/>
                          <a:cs typeface="Times New Roman"/>
                        </a:rPr>
                        <a:t> + </a:t>
                      </a:r>
                      <a:r>
                        <a:rPr lang="es-ES" sz="900" i="0" kern="100" dirty="0" err="1">
                          <a:solidFill>
                            <a:schemeClr val="bg1"/>
                          </a:solidFill>
                          <a:effectLst/>
                          <a:latin typeface="+mn-lt"/>
                          <a:ea typeface="Aptos" panose="020B0004020202020204" pitchFamily="34" charset="0"/>
                          <a:cs typeface="Times New Roman"/>
                        </a:rPr>
                        <a:t>adjective</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a:solidFill>
                            <a:schemeClr val="bg1"/>
                          </a:solidFill>
                          <a:effectLst/>
                          <a:latin typeface="+mn-lt"/>
                          <a:ea typeface="Aptos" panose="020B0004020202020204" pitchFamily="34" charset="0"/>
                          <a:cs typeface="Times New Roman"/>
                        </a:rPr>
                        <a:t>“</a:t>
                      </a:r>
                      <a:r>
                        <a:rPr lang="es-ES" sz="900" i="0" kern="100" dirty="0" err="1">
                          <a:solidFill>
                            <a:schemeClr val="bg1"/>
                          </a:solidFill>
                          <a:effectLst/>
                          <a:latin typeface="+mn-lt"/>
                          <a:ea typeface="Aptos" panose="020B0004020202020204" pitchFamily="34" charset="0"/>
                          <a:cs typeface="Times New Roman"/>
                        </a:rPr>
                        <a:t>to</a:t>
                      </a:r>
                      <a:r>
                        <a:rPr lang="es-ES" sz="900" i="0" kern="100" dirty="0">
                          <a:solidFill>
                            <a:schemeClr val="bg1"/>
                          </a:solidFill>
                          <a:effectLst/>
                          <a:latin typeface="+mn-lt"/>
                          <a:ea typeface="Aptos" panose="020B0004020202020204" pitchFamily="34" charset="0"/>
                          <a:cs typeface="Times New Roman"/>
                        </a:rPr>
                        <a:t> look + </a:t>
                      </a:r>
                      <a:r>
                        <a:rPr lang="es-ES" sz="900" i="0" kern="100" dirty="0" err="1">
                          <a:solidFill>
                            <a:schemeClr val="bg1"/>
                          </a:solidFill>
                          <a:effectLst/>
                          <a:latin typeface="+mn-lt"/>
                          <a:ea typeface="Aptos" panose="020B0004020202020204" pitchFamily="34" charset="0"/>
                          <a:cs typeface="Times New Roman"/>
                        </a:rPr>
                        <a:t>preposition</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a:solidFill>
                            <a:schemeClr val="bg1"/>
                          </a:solidFill>
                          <a:effectLst/>
                          <a:latin typeface="+mn-lt"/>
                          <a:ea typeface="Aptos" panose="020B0004020202020204" pitchFamily="34" charset="0"/>
                          <a:cs typeface="Times New Roman"/>
                        </a:rPr>
                        <a:t>“</a:t>
                      </a:r>
                      <a:r>
                        <a:rPr lang="es-ES" sz="900" i="0" kern="100" dirty="0" err="1">
                          <a:solidFill>
                            <a:schemeClr val="bg1"/>
                          </a:solidFill>
                          <a:effectLst/>
                          <a:latin typeface="+mn-lt"/>
                          <a:ea typeface="Aptos" panose="020B0004020202020204" pitchFamily="34" charset="0"/>
                          <a:cs typeface="Times New Roman"/>
                        </a:rPr>
                        <a:t>to</a:t>
                      </a:r>
                      <a:r>
                        <a:rPr lang="es-ES" sz="900" i="0" kern="100" dirty="0">
                          <a:solidFill>
                            <a:schemeClr val="bg1"/>
                          </a:solidFill>
                          <a:effectLst/>
                          <a:latin typeface="+mn-lt"/>
                          <a:ea typeface="Aptos" panose="020B0004020202020204" pitchFamily="34" charset="0"/>
                          <a:cs typeface="Times New Roman"/>
                        </a:rPr>
                        <a:t> </a:t>
                      </a:r>
                      <a:r>
                        <a:rPr lang="es-ES" sz="900" i="0" kern="100" dirty="0" err="1">
                          <a:solidFill>
                            <a:schemeClr val="bg1"/>
                          </a:solidFill>
                          <a:effectLst/>
                          <a:latin typeface="+mn-lt"/>
                          <a:ea typeface="Aptos" panose="020B0004020202020204" pitchFamily="34" charset="0"/>
                          <a:cs typeface="Times New Roman"/>
                        </a:rPr>
                        <a:t>have</a:t>
                      </a:r>
                      <a:r>
                        <a:rPr lang="es-ES" sz="900" i="0" kern="100" dirty="0">
                          <a:solidFill>
                            <a:schemeClr val="bg1"/>
                          </a:solidFill>
                          <a:effectLst/>
                          <a:latin typeface="+mn-lt"/>
                          <a:ea typeface="Aptos" panose="020B0004020202020204" pitchFamily="34" charset="0"/>
                          <a:cs typeface="Times New Roman"/>
                        </a:rPr>
                        <a:t> a </a:t>
                      </a:r>
                      <a:r>
                        <a:rPr lang="es-ES" sz="900" i="0" kern="100" dirty="0" err="1">
                          <a:solidFill>
                            <a:schemeClr val="bg1"/>
                          </a:solidFill>
                          <a:effectLst/>
                          <a:latin typeface="+mn-lt"/>
                          <a:ea typeface="Aptos" panose="020B0004020202020204" pitchFamily="34" charset="0"/>
                          <a:cs typeface="Times New Roman"/>
                        </a:rPr>
                        <a:t>good</a:t>
                      </a:r>
                      <a:r>
                        <a:rPr lang="es-ES" sz="900" i="0" kern="100" dirty="0">
                          <a:solidFill>
                            <a:schemeClr val="bg1"/>
                          </a:solidFill>
                          <a:effectLst/>
                          <a:latin typeface="+mn-lt"/>
                          <a:ea typeface="Aptos" panose="020B0004020202020204" pitchFamily="34" charset="0"/>
                          <a:cs typeface="Times New Roman"/>
                        </a:rPr>
                        <a:t> time”</a:t>
                      </a:r>
                    </a:p>
                    <a:p>
                      <a:pPr marL="0" marR="0" lvl="0" indent="0" algn="l" defTabSz="914400" rtl="0" eaLnBrk="1" fontAlgn="auto" latinLnBrk="0" hangingPunct="1">
                        <a:lnSpc>
                          <a:spcPct val="100000"/>
                        </a:lnSpc>
                        <a:spcBef>
                          <a:spcPts val="0"/>
                        </a:spcBef>
                        <a:spcAft>
                          <a:spcPts val="400"/>
                        </a:spcAft>
                        <a:buClrTx/>
                        <a:buSzTx/>
                        <a:buFontTx/>
                        <a:buNone/>
                        <a:tabLst/>
                        <a:defRPr/>
                      </a:pPr>
                      <a:r>
                        <a:rPr lang="es-ES" sz="900" i="0" kern="100" dirty="0">
                          <a:solidFill>
                            <a:schemeClr val="bg1"/>
                          </a:solidFill>
                          <a:effectLst/>
                          <a:latin typeface="+mn-lt"/>
                          <a:ea typeface="Aptos" panose="020B0004020202020204" pitchFamily="34" charset="0"/>
                          <a:cs typeface="Times New Roman"/>
                        </a:rPr>
                        <a:t>“</a:t>
                      </a:r>
                      <a:r>
                        <a:rPr lang="es-ES" sz="900" i="0" kern="100" dirty="0" err="1">
                          <a:solidFill>
                            <a:schemeClr val="bg1"/>
                          </a:solidFill>
                          <a:effectLst/>
                          <a:latin typeface="+mn-lt"/>
                          <a:ea typeface="Aptos" panose="020B0004020202020204" pitchFamily="34" charset="0"/>
                          <a:cs typeface="Times New Roman"/>
                        </a:rPr>
                        <a:t>to</a:t>
                      </a:r>
                      <a:r>
                        <a:rPr lang="es-ES" sz="900" i="0" kern="100" dirty="0">
                          <a:solidFill>
                            <a:schemeClr val="bg1"/>
                          </a:solidFill>
                          <a:effectLst/>
                          <a:latin typeface="+mn-lt"/>
                          <a:ea typeface="Aptos" panose="020B0004020202020204" pitchFamily="34" charset="0"/>
                          <a:cs typeface="Times New Roman"/>
                        </a:rPr>
                        <a:t> be + </a:t>
                      </a:r>
                      <a:r>
                        <a:rPr lang="es-ES" sz="900" i="0" kern="100" dirty="0" err="1">
                          <a:solidFill>
                            <a:schemeClr val="bg1"/>
                          </a:solidFill>
                          <a:effectLst/>
                          <a:latin typeface="+mn-lt"/>
                          <a:ea typeface="Aptos" panose="020B0004020202020204" pitchFamily="34" charset="0"/>
                          <a:cs typeface="Times New Roman"/>
                        </a:rPr>
                        <a:t>adjective</a:t>
                      </a:r>
                      <a:r>
                        <a:rPr lang="es-ES" sz="900" i="0" kern="100" dirty="0">
                          <a:solidFill>
                            <a:schemeClr val="bg1"/>
                          </a:solidFill>
                          <a:effectLst/>
                          <a:latin typeface="+mn-lt"/>
                          <a:ea typeface="Aptos" panose="020B0004020202020204" pitchFamily="34" charset="0"/>
                          <a:cs typeface="Times New Roman"/>
                        </a:rPr>
                        <a:t>”</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s-ES" sz="900" i="0" kern="100" dirty="0">
                        <a:solidFill>
                          <a:schemeClr val="bg1"/>
                        </a:solidFill>
                        <a:effectLst/>
                        <a:latin typeface="+mn-lt"/>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32">
                  <a:txBody>
                    <a:bodyPr/>
                    <a:lstStyle/>
                    <a:p>
                      <a:pPr algn="l">
                        <a:lnSpc>
                          <a:spcPct val="100000"/>
                        </a:lnSpc>
                        <a:spcAft>
                          <a:spcPts val="600"/>
                        </a:spcAft>
                      </a:pPr>
                      <a:r>
                        <a:rPr lang="en-US" sz="900" kern="100" dirty="0">
                          <a:solidFill>
                            <a:schemeClr val="bg1"/>
                          </a:solidFill>
                          <a:effectLst/>
                          <a:latin typeface="+mn-lt"/>
                          <a:ea typeface="Aptos" panose="020B0004020202020204" pitchFamily="34" charset="0"/>
                          <a:cs typeface="Times New Roman"/>
                        </a:rPr>
                        <a:t>Spelling of English “</a:t>
                      </a:r>
                      <a:r>
                        <a:rPr lang="en-US" sz="900" kern="100" dirty="0" err="1">
                          <a:solidFill>
                            <a:schemeClr val="bg1"/>
                          </a:solidFill>
                          <a:effectLst/>
                          <a:latin typeface="+mn-lt"/>
                          <a:ea typeface="Aptos" panose="020B0004020202020204" pitchFamily="34" charset="0"/>
                          <a:cs typeface="Times New Roman"/>
                        </a:rPr>
                        <a:t>ph</a:t>
                      </a:r>
                      <a:r>
                        <a:rPr lang="en-US" sz="900" kern="100" dirty="0">
                          <a:solidFill>
                            <a:schemeClr val="bg1"/>
                          </a:solidFill>
                          <a:effectLst/>
                          <a:latin typeface="+mn-lt"/>
                          <a:ea typeface="Aptos" panose="020B0004020202020204" pitchFamily="34" charset="0"/>
                          <a:cs typeface="Times New Roman"/>
                        </a:rPr>
                        <a:t>” in Spanish (/f/)</a:t>
                      </a:r>
                    </a:p>
                    <a:p>
                      <a:pPr algn="l">
                        <a:lnSpc>
                          <a:spcPct val="100000"/>
                        </a:lnSpc>
                        <a:spcAft>
                          <a:spcPts val="600"/>
                        </a:spcAft>
                      </a:pPr>
                      <a:r>
                        <a:rPr lang="en-US" sz="900" kern="100" dirty="0">
                          <a:solidFill>
                            <a:schemeClr val="bg1"/>
                          </a:solidFill>
                          <a:effectLst/>
                          <a:latin typeface="+mn-lt"/>
                          <a:ea typeface="Aptos" panose="020B0004020202020204" pitchFamily="34" charset="0"/>
                          <a:cs typeface="Times New Roman"/>
                        </a:rPr>
                        <a:t>Spelling of English –</a:t>
                      </a:r>
                      <a:r>
                        <a:rPr lang="en-US" sz="900" kern="100" dirty="0" err="1">
                          <a:solidFill>
                            <a:schemeClr val="bg1"/>
                          </a:solidFill>
                          <a:effectLst/>
                          <a:latin typeface="+mn-lt"/>
                          <a:ea typeface="Aptos" panose="020B0004020202020204" pitchFamily="34" charset="0"/>
                          <a:cs typeface="Times New Roman"/>
                        </a:rPr>
                        <a:t>tion</a:t>
                      </a:r>
                      <a:r>
                        <a:rPr lang="en-US" sz="900" kern="100" dirty="0">
                          <a:solidFill>
                            <a:schemeClr val="bg1"/>
                          </a:solidFill>
                          <a:effectLst/>
                          <a:latin typeface="+mn-lt"/>
                          <a:ea typeface="Aptos" panose="020B0004020202020204" pitchFamily="34" charset="0"/>
                          <a:cs typeface="Times New Roman"/>
                        </a:rPr>
                        <a:t> in Spanish /coin/</a:t>
                      </a:r>
                    </a:p>
                    <a:p>
                      <a:pPr algn="l">
                        <a:lnSpc>
                          <a:spcPct val="100000"/>
                        </a:lnSpc>
                        <a:spcAft>
                          <a:spcPts val="600"/>
                        </a:spcAft>
                      </a:pPr>
                      <a:r>
                        <a:rPr lang="en-US" sz="900" kern="100" dirty="0">
                          <a:solidFill>
                            <a:schemeClr val="bg1"/>
                          </a:solidFill>
                          <a:effectLst/>
                          <a:latin typeface="+mn-lt"/>
                          <a:ea typeface="Aptos" panose="020B0004020202020204" pitchFamily="34" charset="0"/>
                          <a:cs typeface="Times New Roman"/>
                        </a:rPr>
                        <a:t>HT: How marked accents can change the meaning of words.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3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900" kern="100" dirty="0">
                          <a:solidFill>
                            <a:schemeClr val="bg1"/>
                          </a:solidFill>
                          <a:effectLst/>
                          <a:latin typeface="+mn-lt"/>
                          <a:ea typeface="Aptos" panose="020B0004020202020204" pitchFamily="34" charset="0"/>
                          <a:cs typeface="Times New Roman"/>
                        </a:rPr>
                        <a:t>Understanding how sounds match letters so that they are less likely to make spelling errors in translations.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kern="100" dirty="0">
                          <a:solidFill>
                            <a:schemeClr val="bg1"/>
                          </a:solidFill>
                          <a:effectLst/>
                          <a:latin typeface="+mn-lt"/>
                          <a:ea typeface="Aptos" panose="020B0004020202020204" pitchFamily="34" charset="0"/>
                          <a:cs typeface="Times New Roman"/>
                        </a:rPr>
                        <a:t>Understanding sentence structures differences.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kern="100" dirty="0">
                          <a:solidFill>
                            <a:schemeClr val="bg1"/>
                          </a:solidFill>
                          <a:effectLst/>
                          <a:latin typeface="+mn-lt"/>
                          <a:ea typeface="Aptos" panose="020B0004020202020204" pitchFamily="34" charset="0"/>
                          <a:cs typeface="Times New Roman"/>
                        </a:rPr>
                        <a:t>Apply previous knowledge of grammar and spelling to prevent literal translations that sound unnatural.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900" kern="100" dirty="0">
                        <a:solidFill>
                          <a:schemeClr val="bg1"/>
                        </a:solidFill>
                        <a:effectLst/>
                        <a:latin typeface="+mn-lt"/>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rowSpan="32">
                  <a:txBody>
                    <a:bodyPr/>
                    <a:lstStyle/>
                    <a:p>
                      <a:pPr algn="l">
                        <a:lnSpc>
                          <a:spcPct val="100000"/>
                        </a:lnSpc>
                        <a:spcAft>
                          <a:spcPts val="600"/>
                        </a:spcAft>
                      </a:pPr>
                      <a:r>
                        <a:rPr lang="en-US" sz="900" kern="100" dirty="0">
                          <a:solidFill>
                            <a:schemeClr val="bg1"/>
                          </a:solidFill>
                          <a:effectLst/>
                          <a:latin typeface="+mn-lt"/>
                          <a:ea typeface="Aptos" panose="020B0004020202020204" pitchFamily="34" charset="0"/>
                          <a:cs typeface="Times New Roman"/>
                        </a:rPr>
                        <a:t>Translation skills: reading skills for translations from Spanish to English and writing skills for translation from English to Spanish.</a:t>
                      </a: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880777485"/>
                  </a:ext>
                </a:extLst>
              </a:tr>
              <a:tr h="73280">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orgulloso</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a:lnSpc>
                          <a:spcPct val="100000"/>
                        </a:lnSpc>
                        <a:spcAft>
                          <a:spcPts val="0"/>
                        </a:spcAft>
                      </a:pPr>
                      <a:r>
                        <a:rPr lang="en-US"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proud</a:t>
                      </a:r>
                    </a:p>
                  </a:txBody>
                  <a:tcPr marT="18000" marB="18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89471831"/>
                  </a:ext>
                </a:extLst>
              </a:tr>
              <a:tr h="149105">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piel</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skin, fur, leather</a:t>
                      </a:r>
                    </a:p>
                  </a:txBody>
                  <a:tcPr marT="18000" marB="18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77010739"/>
                  </a:ext>
                </a:extLst>
              </a:tr>
              <a:tr h="145596">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a:t>
                      </a: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acabar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de (+ infinitive)*</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have just + pp</a:t>
                      </a:r>
                    </a:p>
                  </a:txBody>
                  <a:tcPr marT="18000" marB="18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0275006"/>
                  </a:ext>
                </a:extLst>
              </a:tr>
              <a:tr h="145596">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cuidar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look after</a:t>
                      </a:r>
                    </a:p>
                  </a:txBody>
                  <a:tcPr marT="18000" marB="18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67157454"/>
                  </a:ext>
                </a:extLst>
              </a:tr>
              <a:tr h="145596">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esperar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hope, wait, expect</a:t>
                      </a:r>
                    </a:p>
                  </a:txBody>
                  <a:tcPr marT="18000" marB="18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20647127"/>
                  </a:ext>
                </a:extLst>
              </a:tr>
              <a:tr h="73280">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parecer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a:t>
                      </a: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parecerse</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a*</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84138" indent="0" algn="l" defTabSz="914400" rtl="0" eaLnBrk="1" fontAlgn="ctr" latinLnBrk="0" hangingPunct="1"/>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seem</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73559041"/>
                  </a:ext>
                </a:extLst>
              </a:tr>
              <a:tr h="73280">
                <a:tc vMerge="1">
                  <a:txBody>
                    <a:bodyPr/>
                    <a:lstStyle/>
                    <a:p>
                      <a:endParaRPr lang="en-GB"/>
                    </a:p>
                  </a:txBody>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pertenecer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84138" indent="0" algn="l" defTabSz="914400" rtl="0" eaLnBrk="1" fontAlgn="ctr" latinLnBrk="0" hangingPunct="1"/>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belong</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41074957"/>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seguir</a:t>
                      </a:r>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 + present participle*</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84138" indent="0" algn="l" defTabSz="914400" rtl="0" eaLnBrk="1" fontAlgn="ctr" latinLnBrk="0" hangingPunct="1"/>
                      <a:r>
                        <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to continue to, still </a:t>
                      </a:r>
                      <a:r>
                        <a:rPr lang="en-GB" sz="900" i="0" kern="1200" dirty="0" err="1">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rPr>
                        <a:t>be+ing</a:t>
                      </a:r>
                      <a:endParaRPr lang="en-GB" sz="900" i="0" kern="1200" dirty="0">
                        <a:solidFill>
                          <a:schemeClr val="accent1">
                            <a:lumMod val="50000"/>
                          </a:schemeClr>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228405"/>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acción</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fontAlgn="ct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action</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877482"/>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entrada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entrance, admission ticket </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967859"/>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farmacia</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pharmacy, chemist's</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9821429"/>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joven</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(mf)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young person</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133455888"/>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natación</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swimming </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2411700"/>
                  </a:ext>
                </a:extLst>
              </a:tr>
              <a:tr h="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fontAlgn="ctr">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piscina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a:solidFill>
                            <a:schemeClr val="bg1"/>
                          </a:solidFill>
                          <a:effectLst/>
                          <a:latin typeface="Roboto" panose="02000000000000000000" pitchFamily="2" charset="0"/>
                          <a:ea typeface="Roboto" panose="02000000000000000000" pitchFamily="2" charset="0"/>
                          <a:cs typeface="Roboto" panose="02000000000000000000" pitchFamily="2" charset="0"/>
                        </a:rPr>
                        <a:t>swimming pool</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798945"/>
                  </a:ext>
                </a:extLst>
              </a:tr>
              <a:tr h="18504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primo (m), prima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cousin</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1488130"/>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publicación</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(f)</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marL="0" lvl="0" indent="92075" algn="l" defTabSz="914400" rtl="0" eaLnBrk="1" fontAlgn="ctr" latinLnBrk="0" hangingPunct="1"/>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post, publication</a:t>
                      </a:r>
                    </a:p>
                  </a:txBody>
                  <a:tcPr marL="0" marR="0"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600534"/>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tener</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suerte </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to be lucky</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4223811"/>
                  </a:ext>
                </a:extLst>
              </a:tr>
              <a:tr h="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buscar</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to look for, search</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71942"/>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casarse</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to get married</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357461"/>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coger</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to take, catch</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4301408"/>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cuidar</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To look after</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2331339"/>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llamar</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llamarse</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to call, phone, to be called</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1067076"/>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montar</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a caballo</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to ride a horse</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6565956"/>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lo paso bien</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I have a good time</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0274144"/>
                  </a:ext>
                </a:extLst>
              </a:tr>
              <a:tr h="73280">
                <a:tc vMerge="1">
                  <a:txBody>
                    <a:bodyPr/>
                    <a:lstStyle/>
                    <a:p>
                      <a:endParaRPr lang="en-GB"/>
                    </a:p>
                  </a:txBody>
                  <a:tcPr/>
                </a:tc>
                <a:tc>
                  <a:txBody>
                    <a:bodyPr/>
                    <a:lstStyle/>
                    <a:p>
                      <a:pPr marL="171450" indent="-171450" algn="l" defTabSz="914400" rtl="0" eaLnBrk="1" fontAlgn="ctr" latinLnBrk="0" hangingPunct="1">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t</a:t>
                      </a:r>
                      <a:r>
                        <a:rPr lang="en-GB" sz="900" i="0" kern="1200">
                          <a:solidFill>
                            <a:schemeClr val="bg1"/>
                          </a:solidFill>
                          <a:effectLst/>
                          <a:latin typeface="Roboto" panose="02000000000000000000" pitchFamily="2" charset="0"/>
                          <a:ea typeface="Roboto" panose="02000000000000000000" pitchFamily="2" charset="0"/>
                          <a:cs typeface="Roboto" panose="02000000000000000000" pitchFamily="2" charset="0"/>
                        </a:rPr>
                        <a:t>ener</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cuidado</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to look out; to be careful</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694662647"/>
                  </a:ext>
                </a:extLst>
              </a:tr>
              <a:tr h="73280">
                <a:tc vMerge="1">
                  <a:txBody>
                    <a:bodyPr/>
                    <a:lstStyle/>
                    <a:p>
                      <a:endParaRPr lang="en-GB"/>
                    </a:p>
                  </a:txBody>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gratuito</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free (money)</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605280300"/>
                  </a:ext>
                </a:extLst>
              </a:tr>
              <a:tr h="73280">
                <a:tc vMerge="1">
                  <a:txBody>
                    <a:bodyPr/>
                    <a:lstStyle/>
                    <a:p>
                      <a:endParaRPr lang="en-GB"/>
                    </a:p>
                  </a:txBody>
                  <a:tcPr/>
                </a:tc>
                <a:tc>
                  <a:txBody>
                    <a:bodyPr/>
                    <a:lstStyle/>
                    <a:p>
                      <a:pPr marL="171450" indent="-171450" algn="l" defTabSz="914400" rtl="0" eaLnBrk="1" fontAlgn="ctr" latinLnBrk="0" hangingPunct="1">
                        <a:buFont typeface="Arial" panose="020B0604020202020204" pitchFamily="34" charset="0"/>
                        <a:buChar char="•"/>
                      </a:pP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libre</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free, vacant</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63552171"/>
                  </a:ext>
                </a:extLst>
              </a:tr>
              <a:tr h="7328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porque</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because</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1806724"/>
                  </a:ext>
                </a:extLst>
              </a:tr>
              <a:tr h="73280">
                <a:tc vMerge="1">
                  <a:txBody>
                    <a:bodyPr/>
                    <a:lstStyle/>
                    <a:p>
                      <a:endParaRPr lang="en-GB"/>
                    </a:p>
                  </a:txBody>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por</a:t>
                      </a:r>
                      <a:r>
                        <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qué</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why</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617750009"/>
                  </a:ext>
                </a:extLst>
              </a:tr>
              <a:tr h="73280">
                <a:tc vMerge="1">
                  <a:txBody>
                    <a:bodyPr/>
                    <a:lstStyle/>
                    <a:p>
                      <a:endParaRPr lang="en-GB"/>
                    </a:p>
                  </a:txBody>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si</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If</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855483291"/>
                  </a:ext>
                </a:extLst>
              </a:tr>
              <a:tr h="0">
                <a:tc vMerge="1">
                  <a:txBody>
                    <a:bodyPr/>
                    <a:lstStyle/>
                    <a:p>
                      <a:pPr>
                        <a:lnSpc>
                          <a:spcPct val="100000"/>
                        </a:lnSpc>
                        <a:spcAft>
                          <a:spcPts val="600"/>
                        </a:spcAf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1450" indent="-171450" algn="l" defTabSz="914400" rtl="0" eaLnBrk="1" fontAlgn="ctr" latinLnBrk="0" hangingPunct="1">
                        <a:buFont typeface="Arial" panose="020B0604020202020204" pitchFamily="34" charset="0"/>
                        <a:buChar char="•"/>
                      </a:pPr>
                      <a:r>
                        <a:rPr lang="en-GB" sz="900" i="0" kern="1200" dirty="0" err="1">
                          <a:solidFill>
                            <a:schemeClr val="bg1"/>
                          </a:solidFill>
                          <a:effectLst/>
                          <a:latin typeface="Roboto" panose="02000000000000000000" pitchFamily="2" charset="0"/>
                          <a:ea typeface="Roboto" panose="02000000000000000000" pitchFamily="2" charset="0"/>
                          <a:cs typeface="Roboto" panose="02000000000000000000" pitchFamily="2" charset="0"/>
                        </a:rPr>
                        <a:t>sí</a:t>
                      </a:r>
                      <a:endParaRPr lang="en-GB" sz="900" i="0" kern="12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noFill/>
                  </a:tcPr>
                </a:tc>
                <a:tc>
                  <a:txBody>
                    <a:bodyPr/>
                    <a:lstStyle/>
                    <a:p>
                      <a:pPr algn="l" fontAlgn="ctr"/>
                      <a:r>
                        <a:rPr lang="en-GB" sz="900" b="0" i="0" u="none" strike="noStrike" dirty="0">
                          <a:solidFill>
                            <a:srgbClr val="000000"/>
                          </a:solidFill>
                          <a:effectLst/>
                          <a:latin typeface="+mn-lt"/>
                        </a:rPr>
                        <a:t>yes</a:t>
                      </a:r>
                    </a:p>
                  </a:txBody>
                  <a:tcPr marL="90000" marR="90000" marT="18000" marB="18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solidFill>
                      <a:schemeClr val="tx2"/>
                    </a:solidFill>
                  </a:tcPr>
                </a:tc>
                <a:tc vMerge="1">
                  <a:txBody>
                    <a:bodyPr/>
                    <a:lstStyle/>
                    <a:p>
                      <a:pPr>
                        <a:lnSpc>
                          <a:spcPct val="100000"/>
                        </a:lnSpc>
                        <a:spcAft>
                          <a:spcPts val="600"/>
                        </a:spcAft>
                        <a:tabLst>
                          <a:tab pos="1089660" algn="l"/>
                          <a:tab pos="2274570" algn="l"/>
                        </a:tabLst>
                      </a:pPr>
                      <a:endParaRPr lang="es-E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a:lnSpc>
                          <a:spcPct val="100000"/>
                        </a:lnSpc>
                        <a:spcAft>
                          <a:spcPts val="600"/>
                        </a:spcAft>
                      </a:pPr>
                      <a:endParaRPr lang="en-US" sz="900" kern="100">
                        <a:solidFill>
                          <a:schemeClr val="bg1"/>
                        </a:solidFill>
                        <a:effectLst/>
                        <a:latin typeface="Aptos"/>
                        <a:ea typeface="Aptos" panose="020B0004020202020204" pitchFamily="34" charset="0"/>
                        <a:cs typeface="Times New Roman"/>
                      </a:endParaRP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5275764"/>
                  </a:ext>
                </a:extLst>
              </a:tr>
            </a:tbl>
          </a:graphicData>
        </a:graphic>
      </p:graphicFrame>
    </p:spTree>
    <p:extLst>
      <p:ext uri="{BB962C8B-B14F-4D97-AF65-F5344CB8AC3E}">
        <p14:creationId xmlns:p14="http://schemas.microsoft.com/office/powerpoint/2010/main" val="794769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D03A5-5812-D332-1AB1-D4F7F023A2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0A5AA23-5CB3-D334-F234-4E2705F3DCCD}"/>
              </a:ext>
            </a:extLst>
          </p:cNvPr>
          <p:cNvSpPr>
            <a:spLocks noGrp="1"/>
          </p:cNvSpPr>
          <p:nvPr>
            <p:ph type="body" sz="quarter" idx="10"/>
          </p:nvPr>
        </p:nvSpPr>
        <p:spPr/>
        <p:txBody>
          <a:bodyPr/>
          <a:lstStyle/>
          <a:p>
            <a:endParaRPr lang="en-GB"/>
          </a:p>
        </p:txBody>
      </p:sp>
      <p:sp>
        <p:nvSpPr>
          <p:cNvPr id="26" name="Text Placeholder 25">
            <a:extLst>
              <a:ext uri="{FF2B5EF4-FFF2-40B4-BE49-F238E27FC236}">
                <a16:creationId xmlns:a16="http://schemas.microsoft.com/office/drawing/2014/main" id="{85F395C5-9212-2F77-4B8B-C74DAE9E7F85}"/>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7F5EA9A4-72B1-E020-68B9-F5DB93D043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grpSp>
        <p:nvGrpSpPr>
          <p:cNvPr id="21" name="Group 20">
            <a:extLst>
              <a:ext uri="{FF2B5EF4-FFF2-40B4-BE49-F238E27FC236}">
                <a16:creationId xmlns:a16="http://schemas.microsoft.com/office/drawing/2014/main" id="{849FF210-A376-33E2-B2ED-F11845308250}"/>
              </a:ext>
            </a:extLst>
          </p:cNvPr>
          <p:cNvGrpSpPr/>
          <p:nvPr/>
        </p:nvGrpSpPr>
        <p:grpSpPr>
          <a:xfrm>
            <a:off x="1211340" y="4965662"/>
            <a:ext cx="2271003" cy="1148298"/>
            <a:chOff x="1211340" y="4965662"/>
            <a:chExt cx="2271003" cy="1148298"/>
          </a:xfrm>
        </p:grpSpPr>
        <p:grpSp>
          <p:nvGrpSpPr>
            <p:cNvPr id="113" name="Group 112">
              <a:extLst>
                <a:ext uri="{FF2B5EF4-FFF2-40B4-BE49-F238E27FC236}">
                  <a16:creationId xmlns:a16="http://schemas.microsoft.com/office/drawing/2014/main" id="{588877FA-D467-CD2E-F659-9B82658928CB}"/>
                </a:ext>
              </a:extLst>
            </p:cNvPr>
            <p:cNvGrpSpPr/>
            <p:nvPr/>
          </p:nvGrpSpPr>
          <p:grpSpPr>
            <a:xfrm>
              <a:off x="1211340" y="4965662"/>
              <a:ext cx="2271003" cy="1148298"/>
              <a:chOff x="944071" y="2669638"/>
              <a:chExt cx="2271003" cy="1764750"/>
            </a:xfrm>
          </p:grpSpPr>
          <p:sp>
            <p:nvSpPr>
              <p:cNvPr id="115" name="Rectangle 114">
                <a:extLst>
                  <a:ext uri="{FF2B5EF4-FFF2-40B4-BE49-F238E27FC236}">
                    <a16:creationId xmlns:a16="http://schemas.microsoft.com/office/drawing/2014/main" id="{D89894B8-47BE-9790-888C-9D18499B84AF}"/>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16" name="Rectangle 115">
                <a:extLst>
                  <a:ext uri="{FF2B5EF4-FFF2-40B4-BE49-F238E27FC236}">
                    <a16:creationId xmlns:a16="http://schemas.microsoft.com/office/drawing/2014/main" id="{CF51F235-5EE0-67FF-8709-C98C13608E14}"/>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14" name="TextBox 113">
              <a:extLst>
                <a:ext uri="{FF2B5EF4-FFF2-40B4-BE49-F238E27FC236}">
                  <a16:creationId xmlns:a16="http://schemas.microsoft.com/office/drawing/2014/main" id="{528A5CB0-BD34-E0CC-5B7A-D159D71FE4F4}"/>
                </a:ext>
              </a:extLst>
            </p:cNvPr>
            <p:cNvSpPr txBox="1"/>
            <p:nvPr/>
          </p:nvSpPr>
          <p:spPr>
            <a:xfrm>
              <a:off x="1597789" y="4965662"/>
              <a:ext cx="1881645" cy="1148298"/>
            </a:xfrm>
            <a:prstGeom prst="rect">
              <a:avLst/>
            </a:prstGeom>
            <a:noFill/>
          </p:spPr>
          <p:txBody>
            <a:bodyPr wrap="square" anchor="ctr">
              <a:noAutofit/>
            </a:bodyPr>
            <a:lstStyle/>
            <a:p>
              <a:pPr algn="ctr">
                <a:lnSpc>
                  <a:spcPct val="120000"/>
                </a:lnSpc>
              </a:pPr>
              <a:r>
                <a:rPr lang="en-US" sz="2400" dirty="0"/>
                <a:t>Colegio</a:t>
              </a:r>
              <a:r>
                <a:rPr lang="en-US" sz="2400" dirty="0">
                  <a:solidFill>
                    <a:schemeClr val="tx1"/>
                  </a:solidFill>
                </a:rPr>
                <a:t> / a</a:t>
              </a:r>
            </a:p>
          </p:txBody>
        </p:sp>
      </p:grpSp>
      <p:grpSp>
        <p:nvGrpSpPr>
          <p:cNvPr id="22" name="Group 21">
            <a:extLst>
              <a:ext uri="{FF2B5EF4-FFF2-40B4-BE49-F238E27FC236}">
                <a16:creationId xmlns:a16="http://schemas.microsoft.com/office/drawing/2014/main" id="{EF3A7B68-EF4A-4EF8-90C0-9C42C9910D57}"/>
              </a:ext>
            </a:extLst>
          </p:cNvPr>
          <p:cNvGrpSpPr/>
          <p:nvPr/>
        </p:nvGrpSpPr>
        <p:grpSpPr>
          <a:xfrm>
            <a:off x="3612072" y="4965662"/>
            <a:ext cx="2271003" cy="1148298"/>
            <a:chOff x="3612072" y="4965662"/>
            <a:chExt cx="2271003" cy="1148298"/>
          </a:xfrm>
        </p:grpSpPr>
        <p:grpSp>
          <p:nvGrpSpPr>
            <p:cNvPr id="118" name="Group 117">
              <a:extLst>
                <a:ext uri="{FF2B5EF4-FFF2-40B4-BE49-F238E27FC236}">
                  <a16:creationId xmlns:a16="http://schemas.microsoft.com/office/drawing/2014/main" id="{516A3283-B705-DE21-ACF4-90B80B8AC7DC}"/>
                </a:ext>
              </a:extLst>
            </p:cNvPr>
            <p:cNvGrpSpPr/>
            <p:nvPr/>
          </p:nvGrpSpPr>
          <p:grpSpPr>
            <a:xfrm>
              <a:off x="3612072" y="4965662"/>
              <a:ext cx="2271003" cy="1148298"/>
              <a:chOff x="944071" y="2669638"/>
              <a:chExt cx="2271003" cy="1764750"/>
            </a:xfrm>
          </p:grpSpPr>
          <p:sp>
            <p:nvSpPr>
              <p:cNvPr id="120" name="Rectangle 119">
                <a:extLst>
                  <a:ext uri="{FF2B5EF4-FFF2-40B4-BE49-F238E27FC236}">
                    <a16:creationId xmlns:a16="http://schemas.microsoft.com/office/drawing/2014/main" id="{E2B42934-C61F-4A5D-9751-3F7020253002}"/>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21" name="Rectangle 120">
                <a:extLst>
                  <a:ext uri="{FF2B5EF4-FFF2-40B4-BE49-F238E27FC236}">
                    <a16:creationId xmlns:a16="http://schemas.microsoft.com/office/drawing/2014/main" id="{B9408F4E-C389-9B28-17C4-215EB7D5C323}"/>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19" name="TextBox 118">
              <a:extLst>
                <a:ext uri="{FF2B5EF4-FFF2-40B4-BE49-F238E27FC236}">
                  <a16:creationId xmlns:a16="http://schemas.microsoft.com/office/drawing/2014/main" id="{59416419-192F-B49A-358D-24F48FA55AFF}"/>
                </a:ext>
              </a:extLst>
            </p:cNvPr>
            <p:cNvSpPr txBox="1"/>
            <p:nvPr/>
          </p:nvSpPr>
          <p:spPr>
            <a:xfrm>
              <a:off x="3998521" y="4965662"/>
              <a:ext cx="1881645" cy="1148298"/>
            </a:xfrm>
            <a:prstGeom prst="rect">
              <a:avLst/>
            </a:prstGeom>
            <a:noFill/>
          </p:spPr>
          <p:txBody>
            <a:bodyPr wrap="square" anchor="ctr">
              <a:noAutofit/>
            </a:bodyPr>
            <a:lstStyle/>
            <a:p>
              <a:pPr algn="ctr">
                <a:lnSpc>
                  <a:spcPct val="120000"/>
                </a:lnSpc>
              </a:pPr>
              <a:r>
                <a:rPr lang="en-US" sz="2400" dirty="0"/>
                <a:t>El colegio</a:t>
              </a:r>
              <a:r>
                <a:rPr lang="en-US" sz="2400" dirty="0">
                  <a:solidFill>
                    <a:schemeClr val="tx1"/>
                  </a:solidFill>
                </a:rPr>
                <a:t> / a las</a:t>
              </a:r>
            </a:p>
          </p:txBody>
        </p:sp>
      </p:grpSp>
      <p:sp>
        <p:nvSpPr>
          <p:cNvPr id="122" name="TextBox 121">
            <a:extLst>
              <a:ext uri="{FF2B5EF4-FFF2-40B4-BE49-F238E27FC236}">
                <a16:creationId xmlns:a16="http://schemas.microsoft.com/office/drawing/2014/main" id="{7A4C8040-E2D4-736F-3CB7-79FEA9C0B9F8}"/>
              </a:ext>
            </a:extLst>
          </p:cNvPr>
          <p:cNvSpPr txBox="1"/>
          <p:nvPr/>
        </p:nvSpPr>
        <p:spPr>
          <a:xfrm>
            <a:off x="464696" y="3830675"/>
            <a:ext cx="5446582" cy="1014445"/>
          </a:xfrm>
          <a:prstGeom prst="rect">
            <a:avLst/>
          </a:prstGeom>
          <a:noFill/>
        </p:spPr>
        <p:txBody>
          <a:bodyPr wrap="square" rtlCol="0">
            <a:spAutoFit/>
          </a:bodyPr>
          <a:lstStyle/>
          <a:p>
            <a:pPr>
              <a:lnSpc>
                <a:spcPct val="130000"/>
              </a:lnSpc>
            </a:pPr>
            <a:r>
              <a:rPr lang="en-GB" sz="2400" dirty="0"/>
              <a:t>3. </a:t>
            </a:r>
            <a:r>
              <a:rPr lang="en-GB" sz="2400" b="1" dirty="0">
                <a:solidFill>
                  <a:schemeClr val="bg2"/>
                </a:solidFill>
              </a:rPr>
              <a:t>School</a:t>
            </a:r>
            <a:r>
              <a:rPr lang="en-GB" sz="2400" dirty="0"/>
              <a:t> starts </a:t>
            </a:r>
            <a:r>
              <a:rPr lang="en-GB" sz="2400" b="1" dirty="0">
                <a:solidFill>
                  <a:schemeClr val="bg2"/>
                </a:solidFill>
              </a:rPr>
              <a:t>at</a:t>
            </a:r>
            <a:r>
              <a:rPr lang="en-GB" sz="2400" dirty="0"/>
              <a:t> 8:30am.</a:t>
            </a:r>
          </a:p>
          <a:p>
            <a:pPr>
              <a:lnSpc>
                <a:spcPct val="130000"/>
              </a:lnSpc>
            </a:pPr>
            <a:r>
              <a:rPr lang="en-GB" sz="2400" dirty="0"/>
              <a:t>______ </a:t>
            </a:r>
            <a:r>
              <a:rPr lang="en-GB" sz="2400" dirty="0" err="1"/>
              <a:t>empieza</a:t>
            </a:r>
            <a:r>
              <a:rPr lang="en-GB" sz="2400" dirty="0"/>
              <a:t> ___ </a:t>
            </a:r>
            <a:r>
              <a:rPr lang="en-GB" sz="2400" dirty="0" err="1"/>
              <a:t>ocho</a:t>
            </a:r>
            <a:r>
              <a:rPr lang="en-GB" sz="2400" dirty="0"/>
              <a:t> y media</a:t>
            </a:r>
          </a:p>
        </p:txBody>
      </p:sp>
      <p:grpSp>
        <p:nvGrpSpPr>
          <p:cNvPr id="17" name="Group 16">
            <a:extLst>
              <a:ext uri="{FF2B5EF4-FFF2-40B4-BE49-F238E27FC236}">
                <a16:creationId xmlns:a16="http://schemas.microsoft.com/office/drawing/2014/main" id="{11D3FC4D-C291-6D11-7BEE-6719DC72D5B6}"/>
              </a:ext>
            </a:extLst>
          </p:cNvPr>
          <p:cNvGrpSpPr/>
          <p:nvPr/>
        </p:nvGrpSpPr>
        <p:grpSpPr>
          <a:xfrm>
            <a:off x="1205521" y="2139519"/>
            <a:ext cx="2273913" cy="1148298"/>
            <a:chOff x="1205521" y="2139519"/>
            <a:chExt cx="2273913" cy="1148298"/>
          </a:xfrm>
        </p:grpSpPr>
        <p:grpSp>
          <p:nvGrpSpPr>
            <p:cNvPr id="130" name="Group 129">
              <a:extLst>
                <a:ext uri="{FF2B5EF4-FFF2-40B4-BE49-F238E27FC236}">
                  <a16:creationId xmlns:a16="http://schemas.microsoft.com/office/drawing/2014/main" id="{6E25E135-4472-7109-CC6D-67508C7239DB}"/>
                </a:ext>
              </a:extLst>
            </p:cNvPr>
            <p:cNvGrpSpPr/>
            <p:nvPr/>
          </p:nvGrpSpPr>
          <p:grpSpPr>
            <a:xfrm>
              <a:off x="1205521" y="2139519"/>
              <a:ext cx="2271003" cy="1148298"/>
              <a:chOff x="944071" y="2669638"/>
              <a:chExt cx="2271003" cy="1764750"/>
            </a:xfrm>
          </p:grpSpPr>
          <p:sp>
            <p:nvSpPr>
              <p:cNvPr id="132" name="Rectangle 131">
                <a:extLst>
                  <a:ext uri="{FF2B5EF4-FFF2-40B4-BE49-F238E27FC236}">
                    <a16:creationId xmlns:a16="http://schemas.microsoft.com/office/drawing/2014/main" id="{EAB1C100-E9A0-CF5E-F403-535E7F958780}"/>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3" name="Rectangle 132">
                <a:extLst>
                  <a:ext uri="{FF2B5EF4-FFF2-40B4-BE49-F238E27FC236}">
                    <a16:creationId xmlns:a16="http://schemas.microsoft.com/office/drawing/2014/main" id="{3D3EE683-D69C-5E56-88C1-224B6B5E8762}"/>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31" name="TextBox 130">
              <a:extLst>
                <a:ext uri="{FF2B5EF4-FFF2-40B4-BE49-F238E27FC236}">
                  <a16:creationId xmlns:a16="http://schemas.microsoft.com/office/drawing/2014/main" id="{0B5DF597-0030-9B31-4D70-B30D126A7BB7}"/>
                </a:ext>
              </a:extLst>
            </p:cNvPr>
            <p:cNvSpPr txBox="1"/>
            <p:nvPr/>
          </p:nvSpPr>
          <p:spPr>
            <a:xfrm>
              <a:off x="1597789" y="2139519"/>
              <a:ext cx="1881645" cy="1148298"/>
            </a:xfrm>
            <a:prstGeom prst="rect">
              <a:avLst/>
            </a:prstGeom>
            <a:noFill/>
          </p:spPr>
          <p:txBody>
            <a:bodyPr wrap="square" anchor="ctr">
              <a:noAutofit/>
            </a:bodyPr>
            <a:lstStyle/>
            <a:p>
              <a:pPr algn="ctr">
                <a:lnSpc>
                  <a:spcPct val="120000"/>
                </a:lnSpc>
              </a:pPr>
              <a:r>
                <a:rPr lang="en-US" sz="2400" dirty="0"/>
                <a:t>Los </a:t>
              </a:r>
              <a:r>
                <a:rPr lang="en-US" sz="2400" dirty="0" err="1"/>
                <a:t>domingos</a:t>
              </a:r>
              <a:endParaRPr lang="en-US" sz="2400" dirty="0">
                <a:solidFill>
                  <a:schemeClr val="tx1"/>
                </a:solidFill>
              </a:endParaRPr>
            </a:p>
          </p:txBody>
        </p:sp>
      </p:grpSp>
      <p:grpSp>
        <p:nvGrpSpPr>
          <p:cNvPr id="18" name="Group 17">
            <a:extLst>
              <a:ext uri="{FF2B5EF4-FFF2-40B4-BE49-F238E27FC236}">
                <a16:creationId xmlns:a16="http://schemas.microsoft.com/office/drawing/2014/main" id="{ACDD7923-4267-5B7A-22FE-25E9DF8073B2}"/>
              </a:ext>
            </a:extLst>
          </p:cNvPr>
          <p:cNvGrpSpPr/>
          <p:nvPr/>
        </p:nvGrpSpPr>
        <p:grpSpPr>
          <a:xfrm>
            <a:off x="3606253" y="2139519"/>
            <a:ext cx="2273913" cy="1148298"/>
            <a:chOff x="3606253" y="2139519"/>
            <a:chExt cx="2273913" cy="1148298"/>
          </a:xfrm>
        </p:grpSpPr>
        <p:grpSp>
          <p:nvGrpSpPr>
            <p:cNvPr id="135" name="Group 134">
              <a:extLst>
                <a:ext uri="{FF2B5EF4-FFF2-40B4-BE49-F238E27FC236}">
                  <a16:creationId xmlns:a16="http://schemas.microsoft.com/office/drawing/2014/main" id="{26D8BD23-D915-0196-EEDD-F86BD1D963E7}"/>
                </a:ext>
              </a:extLst>
            </p:cNvPr>
            <p:cNvGrpSpPr/>
            <p:nvPr/>
          </p:nvGrpSpPr>
          <p:grpSpPr>
            <a:xfrm>
              <a:off x="3606253" y="2139519"/>
              <a:ext cx="2271003" cy="1148298"/>
              <a:chOff x="944071" y="2669638"/>
              <a:chExt cx="2271003" cy="1764750"/>
            </a:xfrm>
          </p:grpSpPr>
          <p:sp>
            <p:nvSpPr>
              <p:cNvPr id="137" name="Rectangle 136">
                <a:extLst>
                  <a:ext uri="{FF2B5EF4-FFF2-40B4-BE49-F238E27FC236}">
                    <a16:creationId xmlns:a16="http://schemas.microsoft.com/office/drawing/2014/main" id="{8C57D1C0-B83F-19E4-3530-FA00895139E5}"/>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8" name="Rectangle 137">
                <a:extLst>
                  <a:ext uri="{FF2B5EF4-FFF2-40B4-BE49-F238E27FC236}">
                    <a16:creationId xmlns:a16="http://schemas.microsoft.com/office/drawing/2014/main" id="{C7BCBD67-1589-0B3B-050E-25DA83825BA4}"/>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36" name="TextBox 135">
              <a:extLst>
                <a:ext uri="{FF2B5EF4-FFF2-40B4-BE49-F238E27FC236}">
                  <a16:creationId xmlns:a16="http://schemas.microsoft.com/office/drawing/2014/main" id="{E160E5BF-6AA3-DF56-856A-471D0E11A296}"/>
                </a:ext>
              </a:extLst>
            </p:cNvPr>
            <p:cNvSpPr txBox="1"/>
            <p:nvPr/>
          </p:nvSpPr>
          <p:spPr>
            <a:xfrm>
              <a:off x="3998521" y="2139519"/>
              <a:ext cx="1881645" cy="1148298"/>
            </a:xfrm>
            <a:prstGeom prst="rect">
              <a:avLst/>
            </a:prstGeom>
            <a:noFill/>
          </p:spPr>
          <p:txBody>
            <a:bodyPr wrap="square" anchor="ctr">
              <a:noAutofit/>
            </a:bodyPr>
            <a:lstStyle/>
            <a:p>
              <a:pPr algn="ctr">
                <a:lnSpc>
                  <a:spcPct val="120000"/>
                </a:lnSpc>
              </a:pPr>
              <a:r>
                <a:rPr lang="en-US" sz="2400" dirty="0">
                  <a:solidFill>
                    <a:schemeClr val="tx1"/>
                  </a:solidFill>
                </a:rPr>
                <a:t>En </a:t>
              </a:r>
              <a:r>
                <a:rPr lang="en-US" sz="2400" dirty="0" err="1">
                  <a:solidFill>
                    <a:schemeClr val="tx1"/>
                  </a:solidFill>
                </a:rPr>
                <a:t>los</a:t>
              </a:r>
              <a:r>
                <a:rPr lang="en-US" sz="2400" dirty="0">
                  <a:solidFill>
                    <a:schemeClr val="tx1"/>
                  </a:solidFill>
                </a:rPr>
                <a:t> </a:t>
              </a:r>
              <a:r>
                <a:rPr lang="en-US" sz="2400" dirty="0" err="1">
                  <a:solidFill>
                    <a:schemeClr val="tx1"/>
                  </a:solidFill>
                </a:rPr>
                <a:t>domingos</a:t>
              </a:r>
              <a:endParaRPr lang="en-US" sz="2400" dirty="0">
                <a:solidFill>
                  <a:schemeClr val="tx1"/>
                </a:solidFill>
              </a:endParaRPr>
            </a:p>
          </p:txBody>
        </p:sp>
      </p:grpSp>
      <p:sp>
        <p:nvSpPr>
          <p:cNvPr id="139" name="TextBox 138">
            <a:extLst>
              <a:ext uri="{FF2B5EF4-FFF2-40B4-BE49-F238E27FC236}">
                <a16:creationId xmlns:a16="http://schemas.microsoft.com/office/drawing/2014/main" id="{BDE524F4-0A81-9183-05F2-B9F9EDBF2132}"/>
              </a:ext>
            </a:extLst>
          </p:cNvPr>
          <p:cNvSpPr txBox="1"/>
          <p:nvPr/>
        </p:nvSpPr>
        <p:spPr>
          <a:xfrm>
            <a:off x="827507" y="1208032"/>
            <a:ext cx="5214950" cy="1014445"/>
          </a:xfrm>
          <a:prstGeom prst="rect">
            <a:avLst/>
          </a:prstGeom>
          <a:noFill/>
        </p:spPr>
        <p:txBody>
          <a:bodyPr wrap="square" rtlCol="0">
            <a:spAutoFit/>
          </a:bodyPr>
          <a:lstStyle/>
          <a:p>
            <a:pPr>
              <a:lnSpc>
                <a:spcPct val="130000"/>
              </a:lnSpc>
            </a:pPr>
            <a:r>
              <a:rPr lang="en-GB" sz="2400" dirty="0"/>
              <a:t>1. </a:t>
            </a:r>
            <a:r>
              <a:rPr lang="en-GB" sz="2400" b="1" dirty="0">
                <a:solidFill>
                  <a:schemeClr val="bg2"/>
                </a:solidFill>
              </a:rPr>
              <a:t>On Sundays </a:t>
            </a:r>
            <a:r>
              <a:rPr lang="en-GB" sz="2400" dirty="0"/>
              <a:t>we go horse riding.</a:t>
            </a:r>
          </a:p>
          <a:p>
            <a:pPr>
              <a:lnSpc>
                <a:spcPct val="130000"/>
              </a:lnSpc>
            </a:pPr>
            <a:r>
              <a:rPr lang="en-GB" sz="2400" dirty="0"/>
              <a:t>________ </a:t>
            </a:r>
            <a:r>
              <a:rPr lang="en-GB" sz="2400" dirty="0" err="1"/>
              <a:t>montamos</a:t>
            </a:r>
            <a:r>
              <a:rPr lang="en-GB" sz="2400" dirty="0"/>
              <a:t> a caballo.</a:t>
            </a:r>
          </a:p>
        </p:txBody>
      </p:sp>
      <p:grpSp>
        <p:nvGrpSpPr>
          <p:cNvPr id="19" name="Group 18">
            <a:extLst>
              <a:ext uri="{FF2B5EF4-FFF2-40B4-BE49-F238E27FC236}">
                <a16:creationId xmlns:a16="http://schemas.microsoft.com/office/drawing/2014/main" id="{43F76635-7C10-250A-3998-EF33B04EDECC}"/>
              </a:ext>
            </a:extLst>
          </p:cNvPr>
          <p:cNvGrpSpPr/>
          <p:nvPr/>
        </p:nvGrpSpPr>
        <p:grpSpPr>
          <a:xfrm>
            <a:off x="6498682" y="2139519"/>
            <a:ext cx="2271003" cy="1148298"/>
            <a:chOff x="6498682" y="2139519"/>
            <a:chExt cx="2271003" cy="1148298"/>
          </a:xfrm>
        </p:grpSpPr>
        <p:grpSp>
          <p:nvGrpSpPr>
            <p:cNvPr id="147" name="Group 146">
              <a:extLst>
                <a:ext uri="{FF2B5EF4-FFF2-40B4-BE49-F238E27FC236}">
                  <a16:creationId xmlns:a16="http://schemas.microsoft.com/office/drawing/2014/main" id="{9111EB7B-EBE4-429A-2AC4-1C8CC07CFA0B}"/>
                </a:ext>
              </a:extLst>
            </p:cNvPr>
            <p:cNvGrpSpPr/>
            <p:nvPr/>
          </p:nvGrpSpPr>
          <p:grpSpPr>
            <a:xfrm>
              <a:off x="6498682" y="2139519"/>
              <a:ext cx="2271003" cy="1148298"/>
              <a:chOff x="944071" y="2669638"/>
              <a:chExt cx="2271003" cy="1764750"/>
            </a:xfrm>
          </p:grpSpPr>
          <p:sp>
            <p:nvSpPr>
              <p:cNvPr id="149" name="Rectangle 148">
                <a:extLst>
                  <a:ext uri="{FF2B5EF4-FFF2-40B4-BE49-F238E27FC236}">
                    <a16:creationId xmlns:a16="http://schemas.microsoft.com/office/drawing/2014/main" id="{5CB6168A-61ED-0F92-41F9-7C8464C5D13B}"/>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0" name="Rectangle 149">
                <a:extLst>
                  <a:ext uri="{FF2B5EF4-FFF2-40B4-BE49-F238E27FC236}">
                    <a16:creationId xmlns:a16="http://schemas.microsoft.com/office/drawing/2014/main" id="{253AA1C4-DB7E-6FE6-5F93-CD586D5D2167}"/>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48" name="TextBox 147">
              <a:extLst>
                <a:ext uri="{FF2B5EF4-FFF2-40B4-BE49-F238E27FC236}">
                  <a16:creationId xmlns:a16="http://schemas.microsoft.com/office/drawing/2014/main" id="{1E498D59-AB90-3E60-FD1F-296ABBC02CD4}"/>
                </a:ext>
              </a:extLst>
            </p:cNvPr>
            <p:cNvSpPr txBox="1"/>
            <p:nvPr/>
          </p:nvSpPr>
          <p:spPr>
            <a:xfrm>
              <a:off x="6887825" y="2139519"/>
              <a:ext cx="1881645" cy="1148298"/>
            </a:xfrm>
            <a:prstGeom prst="rect">
              <a:avLst/>
            </a:prstGeom>
            <a:noFill/>
          </p:spPr>
          <p:txBody>
            <a:bodyPr wrap="square" anchor="ctr">
              <a:noAutofit/>
            </a:bodyPr>
            <a:lstStyle/>
            <a:p>
              <a:pPr algn="ctr">
                <a:lnSpc>
                  <a:spcPct val="120000"/>
                </a:lnSpc>
              </a:pPr>
              <a:r>
                <a:rPr lang="en-US" sz="2400" dirty="0">
                  <a:solidFill>
                    <a:schemeClr val="tx1"/>
                  </a:solidFill>
                </a:rPr>
                <a:t>mi</a:t>
              </a:r>
              <a:r>
                <a:rPr lang="en-US" sz="2400" dirty="0"/>
                <a:t> </a:t>
              </a:r>
              <a:r>
                <a:rPr lang="en-US" sz="2400" dirty="0" err="1"/>
                <a:t>prueba</a:t>
              </a:r>
              <a:r>
                <a:rPr lang="en-US" sz="2400" dirty="0"/>
                <a:t> de </a:t>
              </a:r>
              <a:r>
                <a:rPr lang="en-US" sz="2400" dirty="0" err="1"/>
                <a:t>español</a:t>
              </a:r>
              <a:endParaRPr lang="en-US" sz="2400" dirty="0">
                <a:solidFill>
                  <a:schemeClr val="tx1"/>
                </a:solidFill>
              </a:endParaRPr>
            </a:p>
          </p:txBody>
        </p:sp>
      </p:grpSp>
      <p:grpSp>
        <p:nvGrpSpPr>
          <p:cNvPr id="20" name="Group 19">
            <a:extLst>
              <a:ext uri="{FF2B5EF4-FFF2-40B4-BE49-F238E27FC236}">
                <a16:creationId xmlns:a16="http://schemas.microsoft.com/office/drawing/2014/main" id="{591D15F1-7C2F-B86C-7270-7E8368DA817B}"/>
              </a:ext>
            </a:extLst>
          </p:cNvPr>
          <p:cNvGrpSpPr/>
          <p:nvPr/>
        </p:nvGrpSpPr>
        <p:grpSpPr>
          <a:xfrm>
            <a:off x="8899414" y="2139519"/>
            <a:ext cx="2271003" cy="1148298"/>
            <a:chOff x="8899414" y="2139519"/>
            <a:chExt cx="2271003" cy="1148298"/>
          </a:xfrm>
        </p:grpSpPr>
        <p:grpSp>
          <p:nvGrpSpPr>
            <p:cNvPr id="152" name="Group 151">
              <a:extLst>
                <a:ext uri="{FF2B5EF4-FFF2-40B4-BE49-F238E27FC236}">
                  <a16:creationId xmlns:a16="http://schemas.microsoft.com/office/drawing/2014/main" id="{93C97042-D698-A9F3-C16D-6787C6ECC847}"/>
                </a:ext>
              </a:extLst>
            </p:cNvPr>
            <p:cNvGrpSpPr/>
            <p:nvPr/>
          </p:nvGrpSpPr>
          <p:grpSpPr>
            <a:xfrm>
              <a:off x="8899414" y="2139519"/>
              <a:ext cx="2271003" cy="1148298"/>
              <a:chOff x="944071" y="2669638"/>
              <a:chExt cx="2271003" cy="1764750"/>
            </a:xfrm>
          </p:grpSpPr>
          <p:sp>
            <p:nvSpPr>
              <p:cNvPr id="154" name="Rectangle 153">
                <a:extLst>
                  <a:ext uri="{FF2B5EF4-FFF2-40B4-BE49-F238E27FC236}">
                    <a16:creationId xmlns:a16="http://schemas.microsoft.com/office/drawing/2014/main" id="{E4D9024B-EAFD-6463-9ED9-BD55402E839D}"/>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5" name="Rectangle 154">
                <a:extLst>
                  <a:ext uri="{FF2B5EF4-FFF2-40B4-BE49-F238E27FC236}">
                    <a16:creationId xmlns:a16="http://schemas.microsoft.com/office/drawing/2014/main" id="{3C12FF22-503E-94B3-18B1-58C04F69A233}"/>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53" name="TextBox 152">
              <a:extLst>
                <a:ext uri="{FF2B5EF4-FFF2-40B4-BE49-F238E27FC236}">
                  <a16:creationId xmlns:a16="http://schemas.microsoft.com/office/drawing/2014/main" id="{A1F05082-1DE7-68C6-015A-D8A3583675E8}"/>
                </a:ext>
              </a:extLst>
            </p:cNvPr>
            <p:cNvSpPr txBox="1"/>
            <p:nvPr/>
          </p:nvSpPr>
          <p:spPr>
            <a:xfrm>
              <a:off x="9288557" y="2139519"/>
              <a:ext cx="1881645" cy="1148298"/>
            </a:xfrm>
            <a:prstGeom prst="rect">
              <a:avLst/>
            </a:prstGeom>
            <a:noFill/>
          </p:spPr>
          <p:txBody>
            <a:bodyPr wrap="square" anchor="ctr">
              <a:noAutofit/>
            </a:bodyPr>
            <a:lstStyle/>
            <a:p>
              <a:pPr algn="ctr">
                <a:lnSpc>
                  <a:spcPct val="120000"/>
                </a:lnSpc>
              </a:pPr>
              <a:r>
                <a:rPr lang="en-US" sz="2400" dirty="0">
                  <a:solidFill>
                    <a:schemeClr val="tx1"/>
                  </a:solidFill>
                </a:rPr>
                <a:t>mi </a:t>
              </a:r>
              <a:r>
                <a:rPr lang="en-US" sz="2400" dirty="0" err="1">
                  <a:solidFill>
                    <a:schemeClr val="tx1"/>
                  </a:solidFill>
                </a:rPr>
                <a:t>prueba</a:t>
              </a:r>
              <a:r>
                <a:rPr lang="en-US" sz="2400" dirty="0">
                  <a:solidFill>
                    <a:schemeClr val="tx1"/>
                  </a:solidFill>
                </a:rPr>
                <a:t> </a:t>
              </a:r>
              <a:r>
                <a:rPr lang="en-US" sz="2400" dirty="0" err="1">
                  <a:solidFill>
                    <a:schemeClr val="tx1"/>
                  </a:solidFill>
                </a:rPr>
                <a:t>española</a:t>
              </a:r>
              <a:endParaRPr lang="en-US" sz="2400" dirty="0">
                <a:solidFill>
                  <a:schemeClr val="tx1"/>
                </a:solidFill>
              </a:endParaRPr>
            </a:p>
          </p:txBody>
        </p:sp>
      </p:grpSp>
      <p:sp>
        <p:nvSpPr>
          <p:cNvPr id="156" name="TextBox 155">
            <a:extLst>
              <a:ext uri="{FF2B5EF4-FFF2-40B4-BE49-F238E27FC236}">
                <a16:creationId xmlns:a16="http://schemas.microsoft.com/office/drawing/2014/main" id="{84B7079E-38A2-4F12-2FBE-FB0DC8D95A32}"/>
              </a:ext>
            </a:extLst>
          </p:cNvPr>
          <p:cNvSpPr txBox="1"/>
          <p:nvPr/>
        </p:nvSpPr>
        <p:spPr>
          <a:xfrm>
            <a:off x="6042457" y="1209059"/>
            <a:ext cx="6336647" cy="1014445"/>
          </a:xfrm>
          <a:prstGeom prst="rect">
            <a:avLst/>
          </a:prstGeom>
          <a:noFill/>
        </p:spPr>
        <p:txBody>
          <a:bodyPr wrap="square" rtlCol="0">
            <a:spAutoFit/>
          </a:bodyPr>
          <a:lstStyle/>
          <a:p>
            <a:pPr>
              <a:lnSpc>
                <a:spcPct val="130000"/>
              </a:lnSpc>
            </a:pPr>
            <a:r>
              <a:rPr lang="en-GB" sz="2400" dirty="0"/>
              <a:t>2. I have just done </a:t>
            </a:r>
            <a:r>
              <a:rPr lang="en-GB" sz="2400" b="1" dirty="0">
                <a:solidFill>
                  <a:schemeClr val="bg2"/>
                </a:solidFill>
              </a:rPr>
              <a:t>my Spanish test</a:t>
            </a:r>
            <a:r>
              <a:rPr lang="en-GB" sz="2400" dirty="0"/>
              <a:t>.</a:t>
            </a:r>
          </a:p>
          <a:p>
            <a:pPr>
              <a:lnSpc>
                <a:spcPct val="130000"/>
              </a:lnSpc>
            </a:pPr>
            <a:r>
              <a:rPr lang="en-GB" sz="2400" dirty="0"/>
              <a:t>     </a:t>
            </a:r>
            <a:r>
              <a:rPr lang="en-GB" sz="2400" dirty="0" err="1"/>
              <a:t>Acabo</a:t>
            </a:r>
            <a:r>
              <a:rPr lang="en-GB" sz="2400" dirty="0"/>
              <a:t> de </a:t>
            </a:r>
            <a:r>
              <a:rPr lang="en-GB" sz="2400" dirty="0" err="1"/>
              <a:t>hacer</a:t>
            </a:r>
            <a:r>
              <a:rPr lang="en-GB" sz="2400" dirty="0"/>
              <a:t> ______________</a:t>
            </a:r>
          </a:p>
        </p:txBody>
      </p:sp>
      <p:grpSp>
        <p:nvGrpSpPr>
          <p:cNvPr id="23" name="Group 22">
            <a:extLst>
              <a:ext uri="{FF2B5EF4-FFF2-40B4-BE49-F238E27FC236}">
                <a16:creationId xmlns:a16="http://schemas.microsoft.com/office/drawing/2014/main" id="{0CB8984D-762C-4D18-5753-FA2F69478451}"/>
              </a:ext>
            </a:extLst>
          </p:cNvPr>
          <p:cNvGrpSpPr/>
          <p:nvPr/>
        </p:nvGrpSpPr>
        <p:grpSpPr>
          <a:xfrm>
            <a:off x="6548524" y="4980021"/>
            <a:ext cx="2271218" cy="1148298"/>
            <a:chOff x="6498252" y="4965662"/>
            <a:chExt cx="2271218" cy="1148298"/>
          </a:xfrm>
        </p:grpSpPr>
        <p:grpSp>
          <p:nvGrpSpPr>
            <p:cNvPr id="164" name="Group 163">
              <a:extLst>
                <a:ext uri="{FF2B5EF4-FFF2-40B4-BE49-F238E27FC236}">
                  <a16:creationId xmlns:a16="http://schemas.microsoft.com/office/drawing/2014/main" id="{F5CE730F-9968-7827-9677-F0971AF925A2}"/>
                </a:ext>
              </a:extLst>
            </p:cNvPr>
            <p:cNvGrpSpPr/>
            <p:nvPr/>
          </p:nvGrpSpPr>
          <p:grpSpPr>
            <a:xfrm>
              <a:off x="6498252" y="4965662"/>
              <a:ext cx="2271003" cy="1148298"/>
              <a:chOff x="944071" y="2669638"/>
              <a:chExt cx="2271003" cy="1764750"/>
            </a:xfrm>
          </p:grpSpPr>
          <p:sp>
            <p:nvSpPr>
              <p:cNvPr id="166" name="Rectangle 165">
                <a:extLst>
                  <a:ext uri="{FF2B5EF4-FFF2-40B4-BE49-F238E27FC236}">
                    <a16:creationId xmlns:a16="http://schemas.microsoft.com/office/drawing/2014/main" id="{FCB08498-6256-5A57-8100-161742D33902}"/>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67" name="Rectangle 166">
                <a:extLst>
                  <a:ext uri="{FF2B5EF4-FFF2-40B4-BE49-F238E27FC236}">
                    <a16:creationId xmlns:a16="http://schemas.microsoft.com/office/drawing/2014/main" id="{CBF0C463-8796-7E7E-31B5-CE13CA0F0C15}"/>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65" name="TextBox 164">
              <a:extLst>
                <a:ext uri="{FF2B5EF4-FFF2-40B4-BE49-F238E27FC236}">
                  <a16:creationId xmlns:a16="http://schemas.microsoft.com/office/drawing/2014/main" id="{FB5F68B0-6CB5-1B9B-7BB5-C5421F2E7414}"/>
                </a:ext>
              </a:extLst>
            </p:cNvPr>
            <p:cNvSpPr txBox="1"/>
            <p:nvPr/>
          </p:nvSpPr>
          <p:spPr>
            <a:xfrm>
              <a:off x="6887825" y="4965662"/>
              <a:ext cx="1881645" cy="1148298"/>
            </a:xfrm>
            <a:prstGeom prst="rect">
              <a:avLst/>
            </a:prstGeom>
            <a:noFill/>
          </p:spPr>
          <p:txBody>
            <a:bodyPr wrap="square" anchor="ctr">
              <a:noAutofit/>
            </a:bodyPr>
            <a:lstStyle/>
            <a:p>
              <a:pPr algn="ctr">
                <a:lnSpc>
                  <a:spcPct val="120000"/>
                </a:lnSpc>
              </a:pPr>
              <a:r>
                <a:rPr lang="en-US" sz="2000" dirty="0"/>
                <a:t>No </a:t>
              </a:r>
              <a:r>
                <a:rPr lang="en-US" sz="2000" dirty="0" err="1"/>
                <a:t>hace</a:t>
              </a:r>
              <a:r>
                <a:rPr lang="en-US" sz="2000" dirty="0"/>
                <a:t> </a:t>
              </a:r>
              <a:r>
                <a:rPr lang="en-US" sz="2000" dirty="0" err="1"/>
                <a:t>mucha</a:t>
              </a:r>
              <a:r>
                <a:rPr lang="en-US" sz="2000" dirty="0"/>
                <a:t> </a:t>
              </a:r>
              <a:r>
                <a:rPr lang="en-US" sz="2000" dirty="0" err="1"/>
                <a:t>calor</a:t>
              </a:r>
              <a:r>
                <a:rPr lang="en-US" sz="2000" dirty="0"/>
                <a:t> hoy</a:t>
              </a:r>
              <a:endParaRPr lang="en-US" sz="2000" dirty="0">
                <a:solidFill>
                  <a:schemeClr val="tx1"/>
                </a:solidFill>
              </a:endParaRPr>
            </a:p>
          </p:txBody>
        </p:sp>
      </p:grpSp>
      <p:grpSp>
        <p:nvGrpSpPr>
          <p:cNvPr id="24" name="Group 23">
            <a:extLst>
              <a:ext uri="{FF2B5EF4-FFF2-40B4-BE49-F238E27FC236}">
                <a16:creationId xmlns:a16="http://schemas.microsoft.com/office/drawing/2014/main" id="{1FF2C98F-5796-882D-392D-1C81AB8850E2}"/>
              </a:ext>
            </a:extLst>
          </p:cNvPr>
          <p:cNvGrpSpPr/>
          <p:nvPr/>
        </p:nvGrpSpPr>
        <p:grpSpPr>
          <a:xfrm>
            <a:off x="8898984" y="4965662"/>
            <a:ext cx="2271218" cy="1148298"/>
            <a:chOff x="8898984" y="4965662"/>
            <a:chExt cx="2271218" cy="1148298"/>
          </a:xfrm>
        </p:grpSpPr>
        <p:grpSp>
          <p:nvGrpSpPr>
            <p:cNvPr id="169" name="Group 168">
              <a:extLst>
                <a:ext uri="{FF2B5EF4-FFF2-40B4-BE49-F238E27FC236}">
                  <a16:creationId xmlns:a16="http://schemas.microsoft.com/office/drawing/2014/main" id="{3DC48FB3-D22F-CB04-BEF8-352E30F43116}"/>
                </a:ext>
              </a:extLst>
            </p:cNvPr>
            <p:cNvGrpSpPr/>
            <p:nvPr/>
          </p:nvGrpSpPr>
          <p:grpSpPr>
            <a:xfrm>
              <a:off x="8898984" y="4965662"/>
              <a:ext cx="2271003" cy="1148298"/>
              <a:chOff x="944071" y="2669638"/>
              <a:chExt cx="2271003" cy="1764750"/>
            </a:xfrm>
          </p:grpSpPr>
          <p:sp>
            <p:nvSpPr>
              <p:cNvPr id="171" name="Rectangle 170">
                <a:extLst>
                  <a:ext uri="{FF2B5EF4-FFF2-40B4-BE49-F238E27FC236}">
                    <a16:creationId xmlns:a16="http://schemas.microsoft.com/office/drawing/2014/main" id="{C7F397E7-B854-DF06-F37B-183EDF20A0F2}"/>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72" name="Rectangle 171">
                <a:extLst>
                  <a:ext uri="{FF2B5EF4-FFF2-40B4-BE49-F238E27FC236}">
                    <a16:creationId xmlns:a16="http://schemas.microsoft.com/office/drawing/2014/main" id="{4DAAF99D-0276-D9AD-D50E-BD6AB04A923A}"/>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70" name="TextBox 169">
              <a:extLst>
                <a:ext uri="{FF2B5EF4-FFF2-40B4-BE49-F238E27FC236}">
                  <a16:creationId xmlns:a16="http://schemas.microsoft.com/office/drawing/2014/main" id="{3C2A18E1-B1D1-DC32-9759-D823F0DB0BC2}"/>
                </a:ext>
              </a:extLst>
            </p:cNvPr>
            <p:cNvSpPr txBox="1"/>
            <p:nvPr/>
          </p:nvSpPr>
          <p:spPr>
            <a:xfrm>
              <a:off x="9288557" y="4965662"/>
              <a:ext cx="1881645" cy="1148298"/>
            </a:xfrm>
            <a:prstGeom prst="rect">
              <a:avLst/>
            </a:prstGeom>
            <a:noFill/>
          </p:spPr>
          <p:txBody>
            <a:bodyPr wrap="square" anchor="ctr">
              <a:noAutofit/>
            </a:bodyPr>
            <a:lstStyle/>
            <a:p>
              <a:pPr algn="ctr">
                <a:lnSpc>
                  <a:spcPct val="120000"/>
                </a:lnSpc>
              </a:pPr>
              <a:r>
                <a:rPr lang="en-US" sz="2000" dirty="0"/>
                <a:t>N</a:t>
              </a:r>
              <a:r>
                <a:rPr lang="en-US" sz="2000" dirty="0">
                  <a:solidFill>
                    <a:schemeClr val="tx1"/>
                  </a:solidFill>
                </a:rPr>
                <a:t>o es </a:t>
              </a:r>
              <a:r>
                <a:rPr lang="en-US" sz="2000" dirty="0" err="1">
                  <a:solidFill>
                    <a:schemeClr val="tx1"/>
                  </a:solidFill>
                </a:rPr>
                <a:t>muy</a:t>
              </a:r>
              <a:r>
                <a:rPr lang="en-US" sz="2000" dirty="0">
                  <a:solidFill>
                    <a:schemeClr val="tx1"/>
                  </a:solidFill>
                </a:rPr>
                <a:t> caliente hoy</a:t>
              </a:r>
            </a:p>
          </p:txBody>
        </p:sp>
      </p:grpSp>
      <p:sp>
        <p:nvSpPr>
          <p:cNvPr id="173" name="TextBox 172">
            <a:extLst>
              <a:ext uri="{FF2B5EF4-FFF2-40B4-BE49-F238E27FC236}">
                <a16:creationId xmlns:a16="http://schemas.microsoft.com/office/drawing/2014/main" id="{84E9935E-0A09-83CE-22CF-7D6AD7F68ADF}"/>
              </a:ext>
            </a:extLst>
          </p:cNvPr>
          <p:cNvSpPr txBox="1"/>
          <p:nvPr/>
        </p:nvSpPr>
        <p:spPr>
          <a:xfrm>
            <a:off x="6351125" y="3786055"/>
            <a:ext cx="5914022" cy="1014445"/>
          </a:xfrm>
          <a:prstGeom prst="rect">
            <a:avLst/>
          </a:prstGeom>
          <a:noFill/>
        </p:spPr>
        <p:txBody>
          <a:bodyPr wrap="square" rtlCol="0">
            <a:spAutoFit/>
          </a:bodyPr>
          <a:lstStyle/>
          <a:p>
            <a:pPr>
              <a:lnSpc>
                <a:spcPct val="130000"/>
              </a:lnSpc>
            </a:pPr>
            <a:r>
              <a:rPr lang="en-GB" sz="2400" dirty="0"/>
              <a:t>4. </a:t>
            </a:r>
            <a:r>
              <a:rPr lang="en-GB" sz="2400" dirty="0">
                <a:solidFill>
                  <a:schemeClr val="bg2"/>
                </a:solidFill>
              </a:rPr>
              <a:t>It is not very hot today</a:t>
            </a:r>
            <a:r>
              <a:rPr lang="en-GB" sz="2400" dirty="0"/>
              <a:t>.</a:t>
            </a:r>
          </a:p>
          <a:p>
            <a:pPr>
              <a:lnSpc>
                <a:spcPct val="130000"/>
              </a:lnSpc>
            </a:pPr>
            <a:r>
              <a:rPr lang="en-GB" sz="2400" dirty="0"/>
              <a:t>  ____________________</a:t>
            </a:r>
          </a:p>
        </p:txBody>
      </p:sp>
      <p:pic>
        <p:nvPicPr>
          <p:cNvPr id="5" name="Picture 4">
            <a:extLst>
              <a:ext uri="{FF2B5EF4-FFF2-40B4-BE49-F238E27FC236}">
                <a16:creationId xmlns:a16="http://schemas.microsoft.com/office/drawing/2014/main" id="{B4D8B5DD-44A5-7674-A45C-51A1DAE017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218361" y="3032492"/>
            <a:ext cx="450000" cy="450000"/>
          </a:xfrm>
          <a:prstGeom prst="rect">
            <a:avLst/>
          </a:prstGeom>
        </p:spPr>
      </p:pic>
      <p:pic>
        <p:nvPicPr>
          <p:cNvPr id="6" name="Picture 5">
            <a:extLst>
              <a:ext uri="{FF2B5EF4-FFF2-40B4-BE49-F238E27FC236}">
                <a16:creationId xmlns:a16="http://schemas.microsoft.com/office/drawing/2014/main" id="{6EF07EDD-2A06-62A1-C437-90D630865B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669386" y="5905076"/>
            <a:ext cx="450000" cy="450000"/>
          </a:xfrm>
          <a:prstGeom prst="rect">
            <a:avLst/>
          </a:prstGeom>
        </p:spPr>
      </p:pic>
      <p:pic>
        <p:nvPicPr>
          <p:cNvPr id="7" name="Picture 6">
            <a:extLst>
              <a:ext uri="{FF2B5EF4-FFF2-40B4-BE49-F238E27FC236}">
                <a16:creationId xmlns:a16="http://schemas.microsoft.com/office/drawing/2014/main" id="{05BB262C-2DFF-B4AF-BCEC-F3CC218541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37864" y="3161210"/>
            <a:ext cx="450000" cy="450000"/>
          </a:xfrm>
          <a:prstGeom prst="rect">
            <a:avLst/>
          </a:prstGeom>
        </p:spPr>
      </p:pic>
      <p:pic>
        <p:nvPicPr>
          <p:cNvPr id="8" name="Picture 7">
            <a:extLst>
              <a:ext uri="{FF2B5EF4-FFF2-40B4-BE49-F238E27FC236}">
                <a16:creationId xmlns:a16="http://schemas.microsoft.com/office/drawing/2014/main" id="{5706BDDF-BD38-B1BE-D330-D44799F20F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66401" y="5918162"/>
            <a:ext cx="450000" cy="450000"/>
          </a:xfrm>
          <a:prstGeom prst="rect">
            <a:avLst/>
          </a:prstGeom>
        </p:spPr>
      </p:pic>
      <p:pic>
        <p:nvPicPr>
          <p:cNvPr id="9" name="Picture 8">
            <a:extLst>
              <a:ext uri="{FF2B5EF4-FFF2-40B4-BE49-F238E27FC236}">
                <a16:creationId xmlns:a16="http://schemas.microsoft.com/office/drawing/2014/main" id="{27769EE5-9453-3294-5C18-FEC534B6B5C6}"/>
              </a:ext>
            </a:extLst>
          </p:cNvPr>
          <p:cNvPicPr>
            <a:picLocks noChangeAspect="1"/>
          </p:cNvPicPr>
          <p:nvPr/>
        </p:nvPicPr>
        <p:blipFill>
          <a:blip r:embed="rId6"/>
          <a:stretch>
            <a:fillRect/>
          </a:stretch>
        </p:blipFill>
        <p:spPr>
          <a:xfrm>
            <a:off x="4653969" y="3143945"/>
            <a:ext cx="450000" cy="450000"/>
          </a:xfrm>
          <a:prstGeom prst="rect">
            <a:avLst/>
          </a:prstGeom>
        </p:spPr>
      </p:pic>
      <p:pic>
        <p:nvPicPr>
          <p:cNvPr id="10" name="Picture 9">
            <a:extLst>
              <a:ext uri="{FF2B5EF4-FFF2-40B4-BE49-F238E27FC236}">
                <a16:creationId xmlns:a16="http://schemas.microsoft.com/office/drawing/2014/main" id="{3C4588A7-A6F8-4D51-A3BD-D5DF837CAA21}"/>
              </a:ext>
            </a:extLst>
          </p:cNvPr>
          <p:cNvPicPr>
            <a:picLocks noChangeAspect="1"/>
          </p:cNvPicPr>
          <p:nvPr/>
        </p:nvPicPr>
        <p:blipFill>
          <a:blip r:embed="rId6"/>
          <a:stretch>
            <a:fillRect/>
          </a:stretch>
        </p:blipFill>
        <p:spPr>
          <a:xfrm>
            <a:off x="2318347" y="5882137"/>
            <a:ext cx="450000" cy="450000"/>
          </a:xfrm>
          <a:prstGeom prst="rect">
            <a:avLst/>
          </a:prstGeom>
        </p:spPr>
      </p:pic>
      <p:pic>
        <p:nvPicPr>
          <p:cNvPr id="11" name="Picture 10">
            <a:extLst>
              <a:ext uri="{FF2B5EF4-FFF2-40B4-BE49-F238E27FC236}">
                <a16:creationId xmlns:a16="http://schemas.microsoft.com/office/drawing/2014/main" id="{7B46F2AE-7D66-5DEE-9279-F0E7C17312F1}"/>
              </a:ext>
            </a:extLst>
          </p:cNvPr>
          <p:cNvPicPr>
            <a:picLocks noChangeAspect="1"/>
          </p:cNvPicPr>
          <p:nvPr/>
        </p:nvPicPr>
        <p:blipFill>
          <a:blip r:embed="rId6"/>
          <a:stretch>
            <a:fillRect/>
          </a:stretch>
        </p:blipFill>
        <p:spPr>
          <a:xfrm>
            <a:off x="9973639" y="3111553"/>
            <a:ext cx="450000" cy="450000"/>
          </a:xfrm>
          <a:prstGeom prst="rect">
            <a:avLst/>
          </a:prstGeom>
        </p:spPr>
      </p:pic>
      <p:pic>
        <p:nvPicPr>
          <p:cNvPr id="16" name="Picture 15">
            <a:extLst>
              <a:ext uri="{FF2B5EF4-FFF2-40B4-BE49-F238E27FC236}">
                <a16:creationId xmlns:a16="http://schemas.microsoft.com/office/drawing/2014/main" id="{7DDD50BC-6871-53B7-9C94-E165C7D72C35}"/>
              </a:ext>
            </a:extLst>
          </p:cNvPr>
          <p:cNvPicPr>
            <a:picLocks noChangeAspect="1"/>
          </p:cNvPicPr>
          <p:nvPr/>
        </p:nvPicPr>
        <p:blipFill>
          <a:blip r:embed="rId6"/>
          <a:stretch>
            <a:fillRect/>
          </a:stretch>
        </p:blipFill>
        <p:spPr>
          <a:xfrm>
            <a:off x="10001470" y="5897537"/>
            <a:ext cx="450000" cy="450000"/>
          </a:xfrm>
          <a:prstGeom prst="rect">
            <a:avLst/>
          </a:prstGeom>
        </p:spPr>
      </p:pic>
      <p:sp>
        <p:nvSpPr>
          <p:cNvPr id="13" name="Text Placeholder 22">
            <a:extLst>
              <a:ext uri="{FF2B5EF4-FFF2-40B4-BE49-F238E27FC236}">
                <a16:creationId xmlns:a16="http://schemas.microsoft.com/office/drawing/2014/main" id="{F81E807A-B76C-572D-E701-FBC2CE0C0961}"/>
              </a:ext>
            </a:extLst>
          </p:cNvPr>
          <p:cNvSpPr txBox="1">
            <a:spLocks/>
          </p:cNvSpPr>
          <p:nvPr/>
        </p:nvSpPr>
        <p:spPr>
          <a:xfrm>
            <a:off x="1597789" y="415737"/>
            <a:ext cx="8809762" cy="534313"/>
          </a:xfrm>
          <a:prstGeom prst="rect">
            <a:avLst/>
          </a:prstGeom>
        </p:spPr>
        <p:txBody>
          <a:bodyPr vert="horz" lIns="91440" tIns="45720" rIns="91440" bIns="45720" rtlCol="0" anchor="ctr">
            <a:spAutoFit/>
          </a:bodyPr>
          <a:lstStyle>
            <a:lvl1pPr marL="0" indent="0" algn="l" defTabSz="914378" rtl="0" eaLnBrk="1" latinLnBrk="0" hangingPunct="1">
              <a:lnSpc>
                <a:spcPct val="130000"/>
              </a:lnSpc>
              <a:spcBef>
                <a:spcPts val="0"/>
              </a:spcBef>
              <a:spcAft>
                <a:spcPts val="0"/>
              </a:spcAft>
              <a:buFont typeface="Arial" panose="020B0604020202020204" pitchFamily="34" charset="0"/>
              <a:buNone/>
              <a:defRPr sz="2400" b="1" kern="100" spc="0" baseline="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HT Write down the right word for the translation</a:t>
            </a:r>
          </a:p>
        </p:txBody>
      </p:sp>
    </p:spTree>
    <p:extLst>
      <p:ext uri="{BB962C8B-B14F-4D97-AF65-F5344CB8AC3E}">
        <p14:creationId xmlns:p14="http://schemas.microsoft.com/office/powerpoint/2010/main" val="194205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2" grpId="1"/>
      <p:bldP spid="139" grpId="0"/>
      <p:bldP spid="156" grpId="0"/>
      <p:bldP spid="156" grpId="1"/>
      <p:bldP spid="1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3EA7C-A3D9-36D8-6561-16B523B500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396600-B6C4-0B3A-4D78-12497F1DB896}"/>
              </a:ext>
            </a:extLst>
          </p:cNvPr>
          <p:cNvSpPr>
            <a:spLocks noGrp="1"/>
          </p:cNvSpPr>
          <p:nvPr>
            <p:ph type="body" sz="quarter" idx="10"/>
          </p:nvPr>
        </p:nvSpPr>
        <p:spPr/>
        <p:txBody>
          <a:bodyPr/>
          <a:lstStyle/>
          <a:p>
            <a:endParaRPr lang="en-GB"/>
          </a:p>
        </p:txBody>
      </p:sp>
      <p:sp>
        <p:nvSpPr>
          <p:cNvPr id="26" name="Text Placeholder 25">
            <a:extLst>
              <a:ext uri="{FF2B5EF4-FFF2-40B4-BE49-F238E27FC236}">
                <a16:creationId xmlns:a16="http://schemas.microsoft.com/office/drawing/2014/main" id="{36D8A42A-618F-1540-1FA5-A9AE5C6063B3}"/>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B7553664-7A0D-6E73-471D-2E6E2603E0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grpSp>
        <p:nvGrpSpPr>
          <p:cNvPr id="21" name="Group 20">
            <a:extLst>
              <a:ext uri="{FF2B5EF4-FFF2-40B4-BE49-F238E27FC236}">
                <a16:creationId xmlns:a16="http://schemas.microsoft.com/office/drawing/2014/main" id="{1EBC4166-BA1C-B17D-75B1-CB247AFB3ADF}"/>
              </a:ext>
            </a:extLst>
          </p:cNvPr>
          <p:cNvGrpSpPr/>
          <p:nvPr/>
        </p:nvGrpSpPr>
        <p:grpSpPr>
          <a:xfrm>
            <a:off x="1211340" y="4965662"/>
            <a:ext cx="2271003" cy="1148298"/>
            <a:chOff x="1211340" y="4965662"/>
            <a:chExt cx="2271003" cy="1148298"/>
          </a:xfrm>
        </p:grpSpPr>
        <p:grpSp>
          <p:nvGrpSpPr>
            <p:cNvPr id="113" name="Group 112">
              <a:extLst>
                <a:ext uri="{FF2B5EF4-FFF2-40B4-BE49-F238E27FC236}">
                  <a16:creationId xmlns:a16="http://schemas.microsoft.com/office/drawing/2014/main" id="{2B2845B7-C1F0-CF29-C178-F638FC11C539}"/>
                </a:ext>
              </a:extLst>
            </p:cNvPr>
            <p:cNvGrpSpPr/>
            <p:nvPr/>
          </p:nvGrpSpPr>
          <p:grpSpPr>
            <a:xfrm>
              <a:off x="1211340" y="4965662"/>
              <a:ext cx="2271003" cy="1148298"/>
              <a:chOff x="944071" y="2669638"/>
              <a:chExt cx="2271003" cy="1764750"/>
            </a:xfrm>
          </p:grpSpPr>
          <p:sp>
            <p:nvSpPr>
              <p:cNvPr id="115" name="Rectangle 114">
                <a:extLst>
                  <a:ext uri="{FF2B5EF4-FFF2-40B4-BE49-F238E27FC236}">
                    <a16:creationId xmlns:a16="http://schemas.microsoft.com/office/drawing/2014/main" id="{0CEA4F81-A5B2-D3FF-A4DE-81F53E0E0884}"/>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16" name="Rectangle 115">
                <a:extLst>
                  <a:ext uri="{FF2B5EF4-FFF2-40B4-BE49-F238E27FC236}">
                    <a16:creationId xmlns:a16="http://schemas.microsoft.com/office/drawing/2014/main" id="{26D5FEA5-DD5F-4F9D-1EF3-2877CAA20620}"/>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14" name="TextBox 113">
              <a:extLst>
                <a:ext uri="{FF2B5EF4-FFF2-40B4-BE49-F238E27FC236}">
                  <a16:creationId xmlns:a16="http://schemas.microsoft.com/office/drawing/2014/main" id="{E650D30B-68F7-A131-8548-74CA7DADA6DA}"/>
                </a:ext>
              </a:extLst>
            </p:cNvPr>
            <p:cNvSpPr txBox="1"/>
            <p:nvPr/>
          </p:nvSpPr>
          <p:spPr>
            <a:xfrm>
              <a:off x="1597789" y="4965662"/>
              <a:ext cx="1881645" cy="1148298"/>
            </a:xfrm>
            <a:prstGeom prst="rect">
              <a:avLst/>
            </a:prstGeom>
            <a:noFill/>
          </p:spPr>
          <p:txBody>
            <a:bodyPr wrap="square" anchor="ctr">
              <a:noAutofit/>
            </a:bodyPr>
            <a:lstStyle/>
            <a:p>
              <a:pPr algn="ctr">
                <a:lnSpc>
                  <a:spcPct val="120000"/>
                </a:lnSpc>
              </a:pPr>
              <a:r>
                <a:rPr lang="en-US" sz="2400" dirty="0">
                  <a:solidFill>
                    <a:schemeClr val="tx1"/>
                  </a:solidFill>
                </a:rPr>
                <a:t>del </a:t>
              </a:r>
              <a:r>
                <a:rPr lang="en-US" sz="2400" dirty="0" err="1">
                  <a:solidFill>
                    <a:schemeClr val="tx1"/>
                  </a:solidFill>
                </a:rPr>
                <a:t>trabajo</a:t>
              </a:r>
              <a:endParaRPr lang="en-US" sz="2400" dirty="0">
                <a:solidFill>
                  <a:schemeClr val="tx1"/>
                </a:solidFill>
              </a:endParaRPr>
            </a:p>
          </p:txBody>
        </p:sp>
      </p:grpSp>
      <p:grpSp>
        <p:nvGrpSpPr>
          <p:cNvPr id="22" name="Group 21">
            <a:extLst>
              <a:ext uri="{FF2B5EF4-FFF2-40B4-BE49-F238E27FC236}">
                <a16:creationId xmlns:a16="http://schemas.microsoft.com/office/drawing/2014/main" id="{2D828327-C36B-8C86-8BDB-D89C7636E46E}"/>
              </a:ext>
            </a:extLst>
          </p:cNvPr>
          <p:cNvGrpSpPr/>
          <p:nvPr/>
        </p:nvGrpSpPr>
        <p:grpSpPr>
          <a:xfrm>
            <a:off x="3612072" y="4965662"/>
            <a:ext cx="2271003" cy="1148298"/>
            <a:chOff x="3612072" y="4965662"/>
            <a:chExt cx="2271003" cy="1148298"/>
          </a:xfrm>
        </p:grpSpPr>
        <p:grpSp>
          <p:nvGrpSpPr>
            <p:cNvPr id="118" name="Group 117">
              <a:extLst>
                <a:ext uri="{FF2B5EF4-FFF2-40B4-BE49-F238E27FC236}">
                  <a16:creationId xmlns:a16="http://schemas.microsoft.com/office/drawing/2014/main" id="{24CF19D0-CA7D-B736-35B7-22EEF1E08D05}"/>
                </a:ext>
              </a:extLst>
            </p:cNvPr>
            <p:cNvGrpSpPr/>
            <p:nvPr/>
          </p:nvGrpSpPr>
          <p:grpSpPr>
            <a:xfrm>
              <a:off x="3612072" y="4965662"/>
              <a:ext cx="2271003" cy="1148298"/>
              <a:chOff x="944071" y="2669638"/>
              <a:chExt cx="2271003" cy="1764750"/>
            </a:xfrm>
          </p:grpSpPr>
          <p:sp>
            <p:nvSpPr>
              <p:cNvPr id="120" name="Rectangle 119">
                <a:extLst>
                  <a:ext uri="{FF2B5EF4-FFF2-40B4-BE49-F238E27FC236}">
                    <a16:creationId xmlns:a16="http://schemas.microsoft.com/office/drawing/2014/main" id="{51AA711B-68A4-E0D1-3E7A-80B01F20BA96}"/>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21" name="Rectangle 120">
                <a:extLst>
                  <a:ext uri="{FF2B5EF4-FFF2-40B4-BE49-F238E27FC236}">
                    <a16:creationId xmlns:a16="http://schemas.microsoft.com/office/drawing/2014/main" id="{2E99BB7E-760C-62DD-D612-BF881BD9E2C5}"/>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19" name="TextBox 118">
              <a:extLst>
                <a:ext uri="{FF2B5EF4-FFF2-40B4-BE49-F238E27FC236}">
                  <a16:creationId xmlns:a16="http://schemas.microsoft.com/office/drawing/2014/main" id="{1FB63475-E538-AA1F-7672-DDF06C010CA5}"/>
                </a:ext>
              </a:extLst>
            </p:cNvPr>
            <p:cNvSpPr txBox="1"/>
            <p:nvPr/>
          </p:nvSpPr>
          <p:spPr>
            <a:xfrm>
              <a:off x="3998521" y="4965662"/>
              <a:ext cx="1881645" cy="1148298"/>
            </a:xfrm>
            <a:prstGeom prst="rect">
              <a:avLst/>
            </a:prstGeom>
            <a:noFill/>
          </p:spPr>
          <p:txBody>
            <a:bodyPr wrap="square" anchor="ctr">
              <a:noAutofit/>
            </a:bodyPr>
            <a:lstStyle/>
            <a:p>
              <a:pPr algn="ctr">
                <a:lnSpc>
                  <a:spcPct val="120000"/>
                </a:lnSpc>
              </a:pPr>
              <a:r>
                <a:rPr lang="en-US" sz="2400" dirty="0">
                  <a:solidFill>
                    <a:schemeClr val="tx1"/>
                  </a:solidFill>
                </a:rPr>
                <a:t>de </a:t>
              </a:r>
              <a:r>
                <a:rPr lang="en-US" sz="2400" dirty="0" err="1">
                  <a:solidFill>
                    <a:schemeClr val="tx1"/>
                  </a:solidFill>
                </a:rPr>
                <a:t>el</a:t>
              </a:r>
              <a:r>
                <a:rPr lang="en-US" sz="2400" dirty="0">
                  <a:solidFill>
                    <a:schemeClr val="tx1"/>
                  </a:solidFill>
                </a:rPr>
                <a:t> </a:t>
              </a:r>
              <a:r>
                <a:rPr lang="en-US" sz="2400" dirty="0" err="1">
                  <a:solidFill>
                    <a:schemeClr val="tx1"/>
                  </a:solidFill>
                </a:rPr>
                <a:t>trabajo</a:t>
              </a:r>
              <a:endParaRPr lang="en-US" sz="2400" dirty="0">
                <a:solidFill>
                  <a:schemeClr val="tx1"/>
                </a:solidFill>
              </a:endParaRPr>
            </a:p>
          </p:txBody>
        </p:sp>
      </p:grpSp>
      <p:sp>
        <p:nvSpPr>
          <p:cNvPr id="122" name="TextBox 121">
            <a:extLst>
              <a:ext uri="{FF2B5EF4-FFF2-40B4-BE49-F238E27FC236}">
                <a16:creationId xmlns:a16="http://schemas.microsoft.com/office/drawing/2014/main" id="{69CBA8A9-78DB-4000-DE67-55CF386A06EA}"/>
              </a:ext>
            </a:extLst>
          </p:cNvPr>
          <p:cNvSpPr txBox="1"/>
          <p:nvPr/>
        </p:nvSpPr>
        <p:spPr>
          <a:xfrm>
            <a:off x="790140" y="3837509"/>
            <a:ext cx="5446582" cy="1014445"/>
          </a:xfrm>
          <a:prstGeom prst="rect">
            <a:avLst/>
          </a:prstGeom>
          <a:noFill/>
        </p:spPr>
        <p:txBody>
          <a:bodyPr wrap="square" rtlCol="0">
            <a:spAutoFit/>
          </a:bodyPr>
          <a:lstStyle/>
          <a:p>
            <a:pPr>
              <a:lnSpc>
                <a:spcPct val="130000"/>
              </a:lnSpc>
            </a:pPr>
            <a:r>
              <a:rPr lang="en-GB" sz="2400" dirty="0"/>
              <a:t>3. I leave</a:t>
            </a:r>
            <a:r>
              <a:rPr lang="en-GB" sz="2400" dirty="0">
                <a:solidFill>
                  <a:schemeClr val="bg2"/>
                </a:solidFill>
              </a:rPr>
              <a:t> work </a:t>
            </a:r>
            <a:r>
              <a:rPr lang="en-GB" sz="2400" dirty="0"/>
              <a:t>very late</a:t>
            </a:r>
          </a:p>
          <a:p>
            <a:pPr>
              <a:lnSpc>
                <a:spcPct val="130000"/>
              </a:lnSpc>
            </a:pPr>
            <a:r>
              <a:rPr lang="en-GB" sz="2400" dirty="0"/>
              <a:t>   Salgo _____ </a:t>
            </a:r>
            <a:r>
              <a:rPr lang="en-GB" sz="2400" dirty="0" err="1"/>
              <a:t>muy</a:t>
            </a:r>
            <a:r>
              <a:rPr lang="en-GB" sz="2400" dirty="0"/>
              <a:t> </a:t>
            </a:r>
            <a:r>
              <a:rPr lang="en-GB" sz="2400" dirty="0" err="1"/>
              <a:t>tarde</a:t>
            </a:r>
            <a:r>
              <a:rPr lang="en-GB" sz="2400" dirty="0"/>
              <a:t>.</a:t>
            </a:r>
          </a:p>
        </p:txBody>
      </p:sp>
      <p:grpSp>
        <p:nvGrpSpPr>
          <p:cNvPr id="17" name="Group 16">
            <a:extLst>
              <a:ext uri="{FF2B5EF4-FFF2-40B4-BE49-F238E27FC236}">
                <a16:creationId xmlns:a16="http://schemas.microsoft.com/office/drawing/2014/main" id="{A69BED1E-D499-283C-4EAB-0ECA74BC5984}"/>
              </a:ext>
            </a:extLst>
          </p:cNvPr>
          <p:cNvGrpSpPr/>
          <p:nvPr/>
        </p:nvGrpSpPr>
        <p:grpSpPr>
          <a:xfrm>
            <a:off x="1205521" y="2139519"/>
            <a:ext cx="2273913" cy="1148298"/>
            <a:chOff x="1205521" y="2139519"/>
            <a:chExt cx="2273913" cy="1148298"/>
          </a:xfrm>
        </p:grpSpPr>
        <p:grpSp>
          <p:nvGrpSpPr>
            <p:cNvPr id="130" name="Group 129">
              <a:extLst>
                <a:ext uri="{FF2B5EF4-FFF2-40B4-BE49-F238E27FC236}">
                  <a16:creationId xmlns:a16="http://schemas.microsoft.com/office/drawing/2014/main" id="{4A3EC09D-7252-33FB-E8E5-68EFD39F6AFD}"/>
                </a:ext>
              </a:extLst>
            </p:cNvPr>
            <p:cNvGrpSpPr/>
            <p:nvPr/>
          </p:nvGrpSpPr>
          <p:grpSpPr>
            <a:xfrm>
              <a:off x="1205521" y="2139519"/>
              <a:ext cx="2271003" cy="1148298"/>
              <a:chOff x="944071" y="2669638"/>
              <a:chExt cx="2271003" cy="1764750"/>
            </a:xfrm>
          </p:grpSpPr>
          <p:sp>
            <p:nvSpPr>
              <p:cNvPr id="132" name="Rectangle 131">
                <a:extLst>
                  <a:ext uri="{FF2B5EF4-FFF2-40B4-BE49-F238E27FC236}">
                    <a16:creationId xmlns:a16="http://schemas.microsoft.com/office/drawing/2014/main" id="{6743DC5E-1CBB-7F15-D408-0583FFA12A2F}"/>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3" name="Rectangle 132">
                <a:extLst>
                  <a:ext uri="{FF2B5EF4-FFF2-40B4-BE49-F238E27FC236}">
                    <a16:creationId xmlns:a16="http://schemas.microsoft.com/office/drawing/2014/main" id="{528DF357-A00B-E26A-2E7F-8407CA8B7C0F}"/>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31" name="TextBox 130">
              <a:extLst>
                <a:ext uri="{FF2B5EF4-FFF2-40B4-BE49-F238E27FC236}">
                  <a16:creationId xmlns:a16="http://schemas.microsoft.com/office/drawing/2014/main" id="{AEF91739-482C-B555-F07C-93563996BCA9}"/>
                </a:ext>
              </a:extLst>
            </p:cNvPr>
            <p:cNvSpPr txBox="1"/>
            <p:nvPr/>
          </p:nvSpPr>
          <p:spPr>
            <a:xfrm>
              <a:off x="1597789" y="2139519"/>
              <a:ext cx="1881645" cy="1148298"/>
            </a:xfrm>
            <a:prstGeom prst="rect">
              <a:avLst/>
            </a:prstGeom>
            <a:noFill/>
          </p:spPr>
          <p:txBody>
            <a:bodyPr wrap="square" anchor="ctr">
              <a:noAutofit/>
            </a:bodyPr>
            <a:lstStyle/>
            <a:p>
              <a:pPr algn="ctr">
                <a:lnSpc>
                  <a:spcPct val="120000"/>
                </a:lnSpc>
              </a:pPr>
              <a:r>
                <a:rPr lang="en-US" sz="2400" dirty="0" err="1">
                  <a:solidFill>
                    <a:schemeClr val="tx1"/>
                  </a:solidFill>
                </a:rPr>
                <a:t>estudiantes</a:t>
              </a:r>
              <a:endParaRPr lang="en-US" sz="2400" dirty="0">
                <a:solidFill>
                  <a:schemeClr val="tx1"/>
                </a:solidFill>
              </a:endParaRPr>
            </a:p>
          </p:txBody>
        </p:sp>
      </p:grpSp>
      <p:grpSp>
        <p:nvGrpSpPr>
          <p:cNvPr id="18" name="Group 17">
            <a:extLst>
              <a:ext uri="{FF2B5EF4-FFF2-40B4-BE49-F238E27FC236}">
                <a16:creationId xmlns:a16="http://schemas.microsoft.com/office/drawing/2014/main" id="{03582B53-1141-834B-9F23-0ADCB02249D9}"/>
              </a:ext>
            </a:extLst>
          </p:cNvPr>
          <p:cNvGrpSpPr/>
          <p:nvPr/>
        </p:nvGrpSpPr>
        <p:grpSpPr>
          <a:xfrm>
            <a:off x="3606253" y="2139519"/>
            <a:ext cx="2273913" cy="1148298"/>
            <a:chOff x="3606253" y="2139519"/>
            <a:chExt cx="2273913" cy="1148298"/>
          </a:xfrm>
        </p:grpSpPr>
        <p:grpSp>
          <p:nvGrpSpPr>
            <p:cNvPr id="135" name="Group 134">
              <a:extLst>
                <a:ext uri="{FF2B5EF4-FFF2-40B4-BE49-F238E27FC236}">
                  <a16:creationId xmlns:a16="http://schemas.microsoft.com/office/drawing/2014/main" id="{BB1ABD07-80DB-3EC6-32CB-FE95DB8E016F}"/>
                </a:ext>
              </a:extLst>
            </p:cNvPr>
            <p:cNvGrpSpPr/>
            <p:nvPr/>
          </p:nvGrpSpPr>
          <p:grpSpPr>
            <a:xfrm>
              <a:off x="3606253" y="2139519"/>
              <a:ext cx="2271003" cy="1148298"/>
              <a:chOff x="944071" y="2669638"/>
              <a:chExt cx="2271003" cy="1764750"/>
            </a:xfrm>
          </p:grpSpPr>
          <p:sp>
            <p:nvSpPr>
              <p:cNvPr id="137" name="Rectangle 136">
                <a:extLst>
                  <a:ext uri="{FF2B5EF4-FFF2-40B4-BE49-F238E27FC236}">
                    <a16:creationId xmlns:a16="http://schemas.microsoft.com/office/drawing/2014/main" id="{BC80F519-1791-D4A9-E06F-9A90A4C7CC76}"/>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38" name="Rectangle 137">
                <a:extLst>
                  <a:ext uri="{FF2B5EF4-FFF2-40B4-BE49-F238E27FC236}">
                    <a16:creationId xmlns:a16="http://schemas.microsoft.com/office/drawing/2014/main" id="{7715D5CC-1A42-AB20-CECB-464CF46986C3}"/>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36" name="TextBox 135">
              <a:extLst>
                <a:ext uri="{FF2B5EF4-FFF2-40B4-BE49-F238E27FC236}">
                  <a16:creationId xmlns:a16="http://schemas.microsoft.com/office/drawing/2014/main" id="{314E18FD-11C7-19BE-BE8D-6C99FDCF7DC6}"/>
                </a:ext>
              </a:extLst>
            </p:cNvPr>
            <p:cNvSpPr txBox="1"/>
            <p:nvPr/>
          </p:nvSpPr>
          <p:spPr>
            <a:xfrm>
              <a:off x="3998521" y="2139519"/>
              <a:ext cx="1881645" cy="1148298"/>
            </a:xfrm>
            <a:prstGeom prst="rect">
              <a:avLst/>
            </a:prstGeom>
            <a:noFill/>
          </p:spPr>
          <p:txBody>
            <a:bodyPr wrap="square" anchor="ctr">
              <a:noAutofit/>
            </a:bodyPr>
            <a:lstStyle/>
            <a:p>
              <a:pPr algn="ctr">
                <a:lnSpc>
                  <a:spcPct val="120000"/>
                </a:lnSpc>
              </a:pPr>
              <a:r>
                <a:rPr lang="en-US" sz="2400" dirty="0" err="1">
                  <a:solidFill>
                    <a:schemeClr val="tx1"/>
                  </a:solidFill>
                </a:rPr>
                <a:t>los</a:t>
              </a:r>
              <a:r>
                <a:rPr lang="en-US" sz="2400" dirty="0">
                  <a:solidFill>
                    <a:schemeClr val="tx1"/>
                  </a:solidFill>
                </a:rPr>
                <a:t> </a:t>
              </a:r>
              <a:r>
                <a:rPr lang="en-US" sz="2400" dirty="0" err="1">
                  <a:solidFill>
                    <a:schemeClr val="tx1"/>
                  </a:solidFill>
                </a:rPr>
                <a:t>estudiantes</a:t>
              </a:r>
              <a:endParaRPr lang="en-US" sz="2400" dirty="0">
                <a:solidFill>
                  <a:schemeClr val="tx1"/>
                </a:solidFill>
              </a:endParaRPr>
            </a:p>
          </p:txBody>
        </p:sp>
      </p:grpSp>
      <p:sp>
        <p:nvSpPr>
          <p:cNvPr id="139" name="TextBox 138">
            <a:extLst>
              <a:ext uri="{FF2B5EF4-FFF2-40B4-BE49-F238E27FC236}">
                <a16:creationId xmlns:a16="http://schemas.microsoft.com/office/drawing/2014/main" id="{5ADB783D-7062-AF77-F974-74DB22A5BDE8}"/>
              </a:ext>
            </a:extLst>
          </p:cNvPr>
          <p:cNvSpPr txBox="1"/>
          <p:nvPr/>
        </p:nvSpPr>
        <p:spPr>
          <a:xfrm>
            <a:off x="827507" y="1208032"/>
            <a:ext cx="5214950" cy="860748"/>
          </a:xfrm>
          <a:prstGeom prst="rect">
            <a:avLst/>
          </a:prstGeom>
          <a:noFill/>
        </p:spPr>
        <p:txBody>
          <a:bodyPr wrap="square" rtlCol="0">
            <a:spAutoFit/>
          </a:bodyPr>
          <a:lstStyle/>
          <a:p>
            <a:pPr marL="457200" indent="-457200">
              <a:lnSpc>
                <a:spcPct val="130000"/>
              </a:lnSpc>
              <a:buAutoNum type="arabicPeriod"/>
            </a:pPr>
            <a:r>
              <a:rPr lang="en-GB" sz="2000" dirty="0"/>
              <a:t>The entry ticket was free for </a:t>
            </a:r>
            <a:r>
              <a:rPr lang="en-GB" sz="2000" b="1" dirty="0">
                <a:solidFill>
                  <a:schemeClr val="bg2"/>
                </a:solidFill>
              </a:rPr>
              <a:t>students</a:t>
            </a:r>
            <a:r>
              <a:rPr lang="en-GB" sz="2000" b="1" dirty="0"/>
              <a:t>.</a:t>
            </a:r>
          </a:p>
          <a:p>
            <a:pPr>
              <a:lnSpc>
                <a:spcPct val="130000"/>
              </a:lnSpc>
            </a:pPr>
            <a:r>
              <a:rPr lang="en-GB" sz="2000" b="1" dirty="0"/>
              <a:t>      </a:t>
            </a:r>
            <a:r>
              <a:rPr lang="en-GB" sz="2000" dirty="0"/>
              <a:t>La entrada era </a:t>
            </a:r>
            <a:r>
              <a:rPr lang="en-GB" sz="2000" dirty="0" err="1"/>
              <a:t>gratuita</a:t>
            </a:r>
            <a:r>
              <a:rPr lang="en-GB" sz="2000" dirty="0"/>
              <a:t> para</a:t>
            </a:r>
            <a:r>
              <a:rPr lang="en-GB" sz="2000" b="1" dirty="0"/>
              <a:t>..</a:t>
            </a:r>
            <a:endParaRPr lang="en-GB" sz="2400" dirty="0"/>
          </a:p>
        </p:txBody>
      </p:sp>
      <p:grpSp>
        <p:nvGrpSpPr>
          <p:cNvPr id="19" name="Group 18">
            <a:extLst>
              <a:ext uri="{FF2B5EF4-FFF2-40B4-BE49-F238E27FC236}">
                <a16:creationId xmlns:a16="http://schemas.microsoft.com/office/drawing/2014/main" id="{2623E14F-842D-97F9-6F0F-0963816F49A0}"/>
              </a:ext>
            </a:extLst>
          </p:cNvPr>
          <p:cNvGrpSpPr/>
          <p:nvPr/>
        </p:nvGrpSpPr>
        <p:grpSpPr>
          <a:xfrm>
            <a:off x="6498682" y="2139519"/>
            <a:ext cx="2271003" cy="1148298"/>
            <a:chOff x="6498682" y="2139519"/>
            <a:chExt cx="2271003" cy="1148298"/>
          </a:xfrm>
        </p:grpSpPr>
        <p:grpSp>
          <p:nvGrpSpPr>
            <p:cNvPr id="147" name="Group 146">
              <a:extLst>
                <a:ext uri="{FF2B5EF4-FFF2-40B4-BE49-F238E27FC236}">
                  <a16:creationId xmlns:a16="http://schemas.microsoft.com/office/drawing/2014/main" id="{24D08429-4801-C81B-AB61-487C870C1D6E}"/>
                </a:ext>
              </a:extLst>
            </p:cNvPr>
            <p:cNvGrpSpPr/>
            <p:nvPr/>
          </p:nvGrpSpPr>
          <p:grpSpPr>
            <a:xfrm>
              <a:off x="6498682" y="2139519"/>
              <a:ext cx="2271003" cy="1148298"/>
              <a:chOff x="944071" y="2669638"/>
              <a:chExt cx="2271003" cy="1764750"/>
            </a:xfrm>
          </p:grpSpPr>
          <p:sp>
            <p:nvSpPr>
              <p:cNvPr id="149" name="Rectangle 148">
                <a:extLst>
                  <a:ext uri="{FF2B5EF4-FFF2-40B4-BE49-F238E27FC236}">
                    <a16:creationId xmlns:a16="http://schemas.microsoft.com/office/drawing/2014/main" id="{CFAF93C3-0F7B-C8E4-940F-607256A8246E}"/>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0" name="Rectangle 149">
                <a:extLst>
                  <a:ext uri="{FF2B5EF4-FFF2-40B4-BE49-F238E27FC236}">
                    <a16:creationId xmlns:a16="http://schemas.microsoft.com/office/drawing/2014/main" id="{9B64AADF-07EF-04D3-DB16-830D2B2F7488}"/>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48" name="TextBox 147">
              <a:extLst>
                <a:ext uri="{FF2B5EF4-FFF2-40B4-BE49-F238E27FC236}">
                  <a16:creationId xmlns:a16="http://schemas.microsoft.com/office/drawing/2014/main" id="{E394DF9F-61E7-FA5D-703B-56A15376A182}"/>
                </a:ext>
              </a:extLst>
            </p:cNvPr>
            <p:cNvSpPr txBox="1"/>
            <p:nvPr/>
          </p:nvSpPr>
          <p:spPr>
            <a:xfrm>
              <a:off x="6887825" y="2139519"/>
              <a:ext cx="1881645" cy="1148298"/>
            </a:xfrm>
            <a:prstGeom prst="rect">
              <a:avLst/>
            </a:prstGeom>
            <a:noFill/>
          </p:spPr>
          <p:txBody>
            <a:bodyPr wrap="square" anchor="ctr">
              <a:noAutofit/>
            </a:bodyPr>
            <a:lstStyle/>
            <a:p>
              <a:pPr algn="ctr">
                <a:lnSpc>
                  <a:spcPct val="120000"/>
                </a:lnSpc>
              </a:pPr>
              <a:r>
                <a:rPr lang="en-US" sz="2400" dirty="0">
                  <a:solidFill>
                    <a:schemeClr val="tx1"/>
                  </a:solidFill>
                </a:rPr>
                <a:t>la </a:t>
              </a:r>
              <a:r>
                <a:rPr lang="en-US" sz="2400" dirty="0" err="1">
                  <a:solidFill>
                    <a:schemeClr val="tx1"/>
                  </a:solidFill>
                </a:rPr>
                <a:t>salud</a:t>
              </a:r>
              <a:r>
                <a:rPr lang="en-US" sz="2400" dirty="0">
                  <a:solidFill>
                    <a:schemeClr val="tx1"/>
                  </a:solidFill>
                </a:rPr>
                <a:t> de </a:t>
              </a:r>
              <a:r>
                <a:rPr lang="en-US" sz="2400" dirty="0" err="1">
                  <a:solidFill>
                    <a:schemeClr val="tx1"/>
                  </a:solidFill>
                </a:rPr>
                <a:t>los</a:t>
              </a:r>
              <a:r>
                <a:rPr lang="en-US" sz="2400" dirty="0">
                  <a:solidFill>
                    <a:schemeClr val="tx1"/>
                  </a:solidFill>
                </a:rPr>
                <a:t> </a:t>
              </a:r>
              <a:r>
                <a:rPr lang="en-US" sz="2400" dirty="0" err="1">
                  <a:solidFill>
                    <a:schemeClr val="tx1"/>
                  </a:solidFill>
                </a:rPr>
                <a:t>jóvenes</a:t>
              </a:r>
              <a:endParaRPr lang="en-US" sz="2400" dirty="0">
                <a:solidFill>
                  <a:schemeClr val="tx1"/>
                </a:solidFill>
              </a:endParaRPr>
            </a:p>
          </p:txBody>
        </p:sp>
      </p:grpSp>
      <p:grpSp>
        <p:nvGrpSpPr>
          <p:cNvPr id="20" name="Group 19">
            <a:extLst>
              <a:ext uri="{FF2B5EF4-FFF2-40B4-BE49-F238E27FC236}">
                <a16:creationId xmlns:a16="http://schemas.microsoft.com/office/drawing/2014/main" id="{21055350-4ED6-F58E-4A44-5773FD876471}"/>
              </a:ext>
            </a:extLst>
          </p:cNvPr>
          <p:cNvGrpSpPr/>
          <p:nvPr/>
        </p:nvGrpSpPr>
        <p:grpSpPr>
          <a:xfrm>
            <a:off x="8925314" y="2122905"/>
            <a:ext cx="2271003" cy="1148298"/>
            <a:chOff x="8899414" y="2139519"/>
            <a:chExt cx="2271003" cy="1148298"/>
          </a:xfrm>
        </p:grpSpPr>
        <p:grpSp>
          <p:nvGrpSpPr>
            <p:cNvPr id="152" name="Group 151">
              <a:extLst>
                <a:ext uri="{FF2B5EF4-FFF2-40B4-BE49-F238E27FC236}">
                  <a16:creationId xmlns:a16="http://schemas.microsoft.com/office/drawing/2014/main" id="{E79B310B-4EA4-90B9-0B5B-B01C779F11B1}"/>
                </a:ext>
              </a:extLst>
            </p:cNvPr>
            <p:cNvGrpSpPr/>
            <p:nvPr/>
          </p:nvGrpSpPr>
          <p:grpSpPr>
            <a:xfrm>
              <a:off x="8899414" y="2139519"/>
              <a:ext cx="2271003" cy="1148298"/>
              <a:chOff x="944071" y="2669638"/>
              <a:chExt cx="2271003" cy="1764750"/>
            </a:xfrm>
          </p:grpSpPr>
          <p:sp>
            <p:nvSpPr>
              <p:cNvPr id="154" name="Rectangle 153">
                <a:extLst>
                  <a:ext uri="{FF2B5EF4-FFF2-40B4-BE49-F238E27FC236}">
                    <a16:creationId xmlns:a16="http://schemas.microsoft.com/office/drawing/2014/main" id="{B4823BF6-81BA-1DEE-5E39-BCC116B2FB7E}"/>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55" name="Rectangle 154">
                <a:extLst>
                  <a:ext uri="{FF2B5EF4-FFF2-40B4-BE49-F238E27FC236}">
                    <a16:creationId xmlns:a16="http://schemas.microsoft.com/office/drawing/2014/main" id="{B05C0A9C-1FEF-BF8F-5123-7AB805F83123}"/>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53" name="TextBox 152">
              <a:extLst>
                <a:ext uri="{FF2B5EF4-FFF2-40B4-BE49-F238E27FC236}">
                  <a16:creationId xmlns:a16="http://schemas.microsoft.com/office/drawing/2014/main" id="{526C90B9-CD27-0E88-6D50-04D8EEF39B35}"/>
                </a:ext>
              </a:extLst>
            </p:cNvPr>
            <p:cNvSpPr txBox="1"/>
            <p:nvPr/>
          </p:nvSpPr>
          <p:spPr>
            <a:xfrm>
              <a:off x="9288557" y="2139519"/>
              <a:ext cx="1881645" cy="1148298"/>
            </a:xfrm>
            <a:prstGeom prst="rect">
              <a:avLst/>
            </a:prstGeom>
            <a:noFill/>
          </p:spPr>
          <p:txBody>
            <a:bodyPr wrap="square" anchor="ctr">
              <a:noAutofit/>
            </a:bodyPr>
            <a:lstStyle/>
            <a:p>
              <a:pPr algn="ctr">
                <a:lnSpc>
                  <a:spcPct val="120000"/>
                </a:lnSpc>
              </a:pPr>
              <a:r>
                <a:rPr lang="en-US" sz="2000" dirty="0"/>
                <a:t>personas </a:t>
              </a:r>
              <a:r>
                <a:rPr lang="en-US" sz="2000" dirty="0" err="1"/>
                <a:t>jóvenes</a:t>
              </a:r>
              <a:r>
                <a:rPr lang="en-US" sz="2000" dirty="0"/>
                <a:t> </a:t>
              </a:r>
              <a:r>
                <a:rPr lang="en-US" sz="2000" dirty="0" err="1"/>
                <a:t>salud</a:t>
              </a:r>
              <a:endParaRPr lang="en-US" sz="2000" dirty="0">
                <a:solidFill>
                  <a:schemeClr val="tx1"/>
                </a:solidFill>
              </a:endParaRPr>
            </a:p>
          </p:txBody>
        </p:sp>
      </p:grpSp>
      <p:sp>
        <p:nvSpPr>
          <p:cNvPr id="156" name="TextBox 155">
            <a:extLst>
              <a:ext uri="{FF2B5EF4-FFF2-40B4-BE49-F238E27FC236}">
                <a16:creationId xmlns:a16="http://schemas.microsoft.com/office/drawing/2014/main" id="{7FC0607F-7131-4431-9E14-C5520FA4AFA0}"/>
              </a:ext>
            </a:extLst>
          </p:cNvPr>
          <p:cNvSpPr txBox="1"/>
          <p:nvPr/>
        </p:nvSpPr>
        <p:spPr>
          <a:xfrm>
            <a:off x="6042457" y="1209059"/>
            <a:ext cx="6336647" cy="860748"/>
          </a:xfrm>
          <a:prstGeom prst="rect">
            <a:avLst/>
          </a:prstGeom>
          <a:noFill/>
        </p:spPr>
        <p:txBody>
          <a:bodyPr wrap="square" rtlCol="0">
            <a:spAutoFit/>
          </a:bodyPr>
          <a:lstStyle/>
          <a:p>
            <a:pPr>
              <a:lnSpc>
                <a:spcPct val="130000"/>
              </a:lnSpc>
            </a:pPr>
            <a:r>
              <a:rPr lang="en-GB" sz="2000" dirty="0"/>
              <a:t>2. </a:t>
            </a:r>
            <a:r>
              <a:rPr lang="en-GB" sz="2000" b="1" dirty="0">
                <a:solidFill>
                  <a:schemeClr val="bg2"/>
                </a:solidFill>
              </a:rPr>
              <a:t>Young people’s health </a:t>
            </a:r>
            <a:r>
              <a:rPr lang="en-GB" sz="2000" dirty="0"/>
              <a:t>should improve.</a:t>
            </a:r>
          </a:p>
          <a:p>
            <a:pPr>
              <a:lnSpc>
                <a:spcPct val="130000"/>
              </a:lnSpc>
            </a:pPr>
            <a:r>
              <a:rPr lang="en-GB" sz="2000" dirty="0"/>
              <a:t>    ________________ </a:t>
            </a:r>
            <a:r>
              <a:rPr lang="en-GB" sz="2000" dirty="0" err="1"/>
              <a:t>debería</a:t>
            </a:r>
            <a:r>
              <a:rPr lang="en-GB" sz="2000" dirty="0"/>
              <a:t> </a:t>
            </a:r>
            <a:r>
              <a:rPr lang="en-GB" sz="2000" dirty="0" err="1"/>
              <a:t>mejorar</a:t>
            </a:r>
            <a:r>
              <a:rPr lang="en-GB" sz="2000" dirty="0"/>
              <a:t>.</a:t>
            </a:r>
          </a:p>
        </p:txBody>
      </p:sp>
      <p:grpSp>
        <p:nvGrpSpPr>
          <p:cNvPr id="23" name="Group 22">
            <a:extLst>
              <a:ext uri="{FF2B5EF4-FFF2-40B4-BE49-F238E27FC236}">
                <a16:creationId xmlns:a16="http://schemas.microsoft.com/office/drawing/2014/main" id="{153C5145-DFB9-F75B-0F1B-A64F0652D6F4}"/>
              </a:ext>
            </a:extLst>
          </p:cNvPr>
          <p:cNvGrpSpPr/>
          <p:nvPr/>
        </p:nvGrpSpPr>
        <p:grpSpPr>
          <a:xfrm>
            <a:off x="6548524" y="4980021"/>
            <a:ext cx="2271218" cy="1148298"/>
            <a:chOff x="6498252" y="4965662"/>
            <a:chExt cx="2271218" cy="1148298"/>
          </a:xfrm>
        </p:grpSpPr>
        <p:grpSp>
          <p:nvGrpSpPr>
            <p:cNvPr id="164" name="Group 163">
              <a:extLst>
                <a:ext uri="{FF2B5EF4-FFF2-40B4-BE49-F238E27FC236}">
                  <a16:creationId xmlns:a16="http://schemas.microsoft.com/office/drawing/2014/main" id="{3D6D5F5E-A2EA-EE88-50C3-4D5822AD0807}"/>
                </a:ext>
              </a:extLst>
            </p:cNvPr>
            <p:cNvGrpSpPr/>
            <p:nvPr/>
          </p:nvGrpSpPr>
          <p:grpSpPr>
            <a:xfrm>
              <a:off x="6498252" y="4965662"/>
              <a:ext cx="2271003" cy="1148298"/>
              <a:chOff x="944071" y="2669638"/>
              <a:chExt cx="2271003" cy="1764750"/>
            </a:xfrm>
          </p:grpSpPr>
          <p:sp>
            <p:nvSpPr>
              <p:cNvPr id="166" name="Rectangle 165">
                <a:extLst>
                  <a:ext uri="{FF2B5EF4-FFF2-40B4-BE49-F238E27FC236}">
                    <a16:creationId xmlns:a16="http://schemas.microsoft.com/office/drawing/2014/main" id="{16A11DF2-2682-A81D-AF41-6B3398E8C493}"/>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67" name="Rectangle 166">
                <a:extLst>
                  <a:ext uri="{FF2B5EF4-FFF2-40B4-BE49-F238E27FC236}">
                    <a16:creationId xmlns:a16="http://schemas.microsoft.com/office/drawing/2014/main" id="{00F3EC5A-33C1-CA25-C061-1AFC8CDFECC6}"/>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A</a:t>
                </a:r>
                <a:endParaRPr lang="en-GB" sz="2000" b="1">
                  <a:solidFill>
                    <a:schemeClr val="bg1"/>
                  </a:solidFill>
                </a:endParaRPr>
              </a:p>
            </p:txBody>
          </p:sp>
        </p:grpSp>
        <p:sp>
          <p:nvSpPr>
            <p:cNvPr id="165" name="TextBox 164">
              <a:extLst>
                <a:ext uri="{FF2B5EF4-FFF2-40B4-BE49-F238E27FC236}">
                  <a16:creationId xmlns:a16="http://schemas.microsoft.com/office/drawing/2014/main" id="{8DC54B6B-81A2-21E5-574E-D31118022F44}"/>
                </a:ext>
              </a:extLst>
            </p:cNvPr>
            <p:cNvSpPr txBox="1"/>
            <p:nvPr/>
          </p:nvSpPr>
          <p:spPr>
            <a:xfrm>
              <a:off x="6887825" y="4965662"/>
              <a:ext cx="1881645" cy="1148298"/>
            </a:xfrm>
            <a:prstGeom prst="rect">
              <a:avLst/>
            </a:prstGeom>
            <a:noFill/>
          </p:spPr>
          <p:txBody>
            <a:bodyPr wrap="square" anchor="ctr">
              <a:noAutofit/>
            </a:bodyPr>
            <a:lstStyle/>
            <a:p>
              <a:pPr algn="ctr">
                <a:lnSpc>
                  <a:spcPct val="120000"/>
                </a:lnSpc>
              </a:pPr>
              <a:r>
                <a:rPr lang="en-US" sz="2000" dirty="0"/>
                <a:t>es sol</a:t>
              </a:r>
              <a:endParaRPr lang="en-US" sz="2000" dirty="0">
                <a:solidFill>
                  <a:schemeClr val="tx1"/>
                </a:solidFill>
              </a:endParaRPr>
            </a:p>
          </p:txBody>
        </p:sp>
      </p:grpSp>
      <p:grpSp>
        <p:nvGrpSpPr>
          <p:cNvPr id="24" name="Group 23">
            <a:extLst>
              <a:ext uri="{FF2B5EF4-FFF2-40B4-BE49-F238E27FC236}">
                <a16:creationId xmlns:a16="http://schemas.microsoft.com/office/drawing/2014/main" id="{84C62FD4-5157-221F-8418-2825281B7029}"/>
              </a:ext>
            </a:extLst>
          </p:cNvPr>
          <p:cNvGrpSpPr/>
          <p:nvPr/>
        </p:nvGrpSpPr>
        <p:grpSpPr>
          <a:xfrm>
            <a:off x="8898984" y="4965662"/>
            <a:ext cx="2271218" cy="1148298"/>
            <a:chOff x="8898984" y="4965662"/>
            <a:chExt cx="2271218" cy="1148298"/>
          </a:xfrm>
        </p:grpSpPr>
        <p:grpSp>
          <p:nvGrpSpPr>
            <p:cNvPr id="169" name="Group 168">
              <a:extLst>
                <a:ext uri="{FF2B5EF4-FFF2-40B4-BE49-F238E27FC236}">
                  <a16:creationId xmlns:a16="http://schemas.microsoft.com/office/drawing/2014/main" id="{C24A308E-8566-5648-DF0F-C6F7B84C0CB9}"/>
                </a:ext>
              </a:extLst>
            </p:cNvPr>
            <p:cNvGrpSpPr/>
            <p:nvPr/>
          </p:nvGrpSpPr>
          <p:grpSpPr>
            <a:xfrm>
              <a:off x="8898984" y="4965662"/>
              <a:ext cx="2271003" cy="1148298"/>
              <a:chOff x="944071" y="2669638"/>
              <a:chExt cx="2271003" cy="1764750"/>
            </a:xfrm>
          </p:grpSpPr>
          <p:sp>
            <p:nvSpPr>
              <p:cNvPr id="171" name="Rectangle 170">
                <a:extLst>
                  <a:ext uri="{FF2B5EF4-FFF2-40B4-BE49-F238E27FC236}">
                    <a16:creationId xmlns:a16="http://schemas.microsoft.com/office/drawing/2014/main" id="{0F350B94-93A5-AE4A-FB10-2789651DEAA5}"/>
                  </a:ext>
                </a:extLst>
              </p:cNvPr>
              <p:cNvSpPr/>
              <p:nvPr/>
            </p:nvSpPr>
            <p:spPr>
              <a:xfrm>
                <a:off x="1328040" y="2669638"/>
                <a:ext cx="1887034" cy="1764750"/>
              </a:xfrm>
              <a:prstGeom prst="rect">
                <a:avLst/>
              </a:prstGeom>
              <a:solidFill>
                <a:schemeClr val="tx2"/>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solidFill>
                    <a:schemeClr val="tx1"/>
                  </a:solidFill>
                </a:endParaRPr>
              </a:p>
            </p:txBody>
          </p:sp>
          <p:sp>
            <p:nvSpPr>
              <p:cNvPr id="172" name="Rectangle 171">
                <a:extLst>
                  <a:ext uri="{FF2B5EF4-FFF2-40B4-BE49-F238E27FC236}">
                    <a16:creationId xmlns:a16="http://schemas.microsoft.com/office/drawing/2014/main" id="{BC17B781-29E8-C2AF-0860-11299AD929AF}"/>
                  </a:ext>
                </a:extLst>
              </p:cNvPr>
              <p:cNvSpPr/>
              <p:nvPr/>
            </p:nvSpPr>
            <p:spPr>
              <a:xfrm flipH="1">
                <a:off x="944071" y="2669638"/>
                <a:ext cx="383967" cy="1764750"/>
              </a:xfrm>
              <a:prstGeom prst="rect">
                <a:avLst/>
              </a:pr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bg1"/>
                    </a:solidFill>
                  </a:rPr>
                  <a:t>B</a:t>
                </a:r>
                <a:endParaRPr lang="en-GB" sz="2000" b="1">
                  <a:solidFill>
                    <a:schemeClr val="bg1"/>
                  </a:solidFill>
                </a:endParaRPr>
              </a:p>
            </p:txBody>
          </p:sp>
        </p:grpSp>
        <p:sp>
          <p:nvSpPr>
            <p:cNvPr id="170" name="TextBox 169">
              <a:extLst>
                <a:ext uri="{FF2B5EF4-FFF2-40B4-BE49-F238E27FC236}">
                  <a16:creationId xmlns:a16="http://schemas.microsoft.com/office/drawing/2014/main" id="{0CC8D415-FA66-EF68-14B4-2CE9CCE5FF98}"/>
                </a:ext>
              </a:extLst>
            </p:cNvPr>
            <p:cNvSpPr txBox="1"/>
            <p:nvPr/>
          </p:nvSpPr>
          <p:spPr>
            <a:xfrm>
              <a:off x="9288557" y="4965662"/>
              <a:ext cx="1881645" cy="1148298"/>
            </a:xfrm>
            <a:prstGeom prst="rect">
              <a:avLst/>
            </a:prstGeom>
            <a:noFill/>
          </p:spPr>
          <p:txBody>
            <a:bodyPr wrap="square" anchor="ctr">
              <a:noAutofit/>
            </a:bodyPr>
            <a:lstStyle/>
            <a:p>
              <a:pPr algn="ctr">
                <a:lnSpc>
                  <a:spcPct val="120000"/>
                </a:lnSpc>
              </a:pPr>
              <a:r>
                <a:rPr lang="en-US" sz="2000" dirty="0" err="1">
                  <a:solidFill>
                    <a:schemeClr val="tx1"/>
                  </a:solidFill>
                </a:rPr>
                <a:t>hace</a:t>
              </a:r>
              <a:r>
                <a:rPr lang="en-US" sz="2000" dirty="0">
                  <a:solidFill>
                    <a:schemeClr val="tx1"/>
                  </a:solidFill>
                </a:rPr>
                <a:t> sol</a:t>
              </a:r>
            </a:p>
          </p:txBody>
        </p:sp>
      </p:grpSp>
      <p:sp>
        <p:nvSpPr>
          <p:cNvPr id="173" name="TextBox 172">
            <a:extLst>
              <a:ext uri="{FF2B5EF4-FFF2-40B4-BE49-F238E27FC236}">
                <a16:creationId xmlns:a16="http://schemas.microsoft.com/office/drawing/2014/main" id="{15CD4C1B-F33A-1F7A-23C9-15CD4BAA9D61}"/>
              </a:ext>
            </a:extLst>
          </p:cNvPr>
          <p:cNvSpPr txBox="1"/>
          <p:nvPr/>
        </p:nvSpPr>
        <p:spPr>
          <a:xfrm>
            <a:off x="6351125" y="3786055"/>
            <a:ext cx="5914022" cy="1014445"/>
          </a:xfrm>
          <a:prstGeom prst="rect">
            <a:avLst/>
          </a:prstGeom>
          <a:noFill/>
        </p:spPr>
        <p:txBody>
          <a:bodyPr wrap="square" rtlCol="0">
            <a:spAutoFit/>
          </a:bodyPr>
          <a:lstStyle/>
          <a:p>
            <a:pPr>
              <a:lnSpc>
                <a:spcPct val="130000"/>
              </a:lnSpc>
            </a:pPr>
            <a:r>
              <a:rPr lang="en-GB" sz="2400" dirty="0"/>
              <a:t>4. I like sunbathing when </a:t>
            </a:r>
            <a:r>
              <a:rPr lang="en-GB" sz="2400" b="1" dirty="0">
                <a:solidFill>
                  <a:schemeClr val="bg2"/>
                </a:solidFill>
              </a:rPr>
              <a:t>it is sunny</a:t>
            </a:r>
            <a:r>
              <a:rPr lang="en-GB" sz="2400" dirty="0"/>
              <a:t>.</a:t>
            </a:r>
          </a:p>
          <a:p>
            <a:pPr>
              <a:lnSpc>
                <a:spcPct val="130000"/>
              </a:lnSpc>
            </a:pPr>
            <a:r>
              <a:rPr lang="en-GB" sz="2400" dirty="0"/>
              <a:t>Me </a:t>
            </a:r>
            <a:r>
              <a:rPr lang="en-GB" sz="2400" dirty="0" err="1"/>
              <a:t>gusta</a:t>
            </a:r>
            <a:r>
              <a:rPr lang="en-GB" sz="2400" dirty="0"/>
              <a:t> </a:t>
            </a:r>
            <a:r>
              <a:rPr lang="en-GB" sz="2400" dirty="0" err="1"/>
              <a:t>tomar</a:t>
            </a:r>
            <a:r>
              <a:rPr lang="en-GB" sz="2400" dirty="0"/>
              <a:t> </a:t>
            </a:r>
            <a:r>
              <a:rPr lang="en-GB" sz="2400" dirty="0" err="1"/>
              <a:t>el</a:t>
            </a:r>
            <a:r>
              <a:rPr lang="en-GB" sz="2400" dirty="0"/>
              <a:t> sol </a:t>
            </a:r>
            <a:r>
              <a:rPr lang="en-GB" sz="2400" dirty="0" err="1"/>
              <a:t>cuando</a:t>
            </a:r>
            <a:r>
              <a:rPr lang="en-GB" sz="2400" dirty="0"/>
              <a:t>____</a:t>
            </a:r>
          </a:p>
        </p:txBody>
      </p:sp>
      <p:pic>
        <p:nvPicPr>
          <p:cNvPr id="5" name="Picture 4">
            <a:extLst>
              <a:ext uri="{FF2B5EF4-FFF2-40B4-BE49-F238E27FC236}">
                <a16:creationId xmlns:a16="http://schemas.microsoft.com/office/drawing/2014/main" id="{284B7E13-725F-973C-FAEF-F136F837DA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843008" y="3144705"/>
            <a:ext cx="450000" cy="450000"/>
          </a:xfrm>
          <a:prstGeom prst="rect">
            <a:avLst/>
          </a:prstGeom>
        </p:spPr>
      </p:pic>
      <p:pic>
        <p:nvPicPr>
          <p:cNvPr id="6" name="Picture 5">
            <a:extLst>
              <a:ext uri="{FF2B5EF4-FFF2-40B4-BE49-F238E27FC236}">
                <a16:creationId xmlns:a16="http://schemas.microsoft.com/office/drawing/2014/main" id="{EB545012-1236-8FC5-20FC-A00A4A4617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205344" y="5855396"/>
            <a:ext cx="450000" cy="450000"/>
          </a:xfrm>
          <a:prstGeom prst="rect">
            <a:avLst/>
          </a:prstGeom>
        </p:spPr>
      </p:pic>
      <p:pic>
        <p:nvPicPr>
          <p:cNvPr id="7" name="Picture 6">
            <a:extLst>
              <a:ext uri="{FF2B5EF4-FFF2-40B4-BE49-F238E27FC236}">
                <a16:creationId xmlns:a16="http://schemas.microsoft.com/office/drawing/2014/main" id="{94968934-E853-1CAD-E63B-BA9B32C59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637864" y="3161210"/>
            <a:ext cx="450000" cy="450000"/>
          </a:xfrm>
          <a:prstGeom prst="rect">
            <a:avLst/>
          </a:prstGeom>
        </p:spPr>
      </p:pic>
      <p:pic>
        <p:nvPicPr>
          <p:cNvPr id="8" name="Picture 7">
            <a:extLst>
              <a:ext uri="{FF2B5EF4-FFF2-40B4-BE49-F238E27FC236}">
                <a16:creationId xmlns:a16="http://schemas.microsoft.com/office/drawing/2014/main" id="{61C0B7BA-F4E1-23A5-5C4A-0F79D77CC4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957551" y="5813175"/>
            <a:ext cx="450000" cy="450000"/>
          </a:xfrm>
          <a:prstGeom prst="rect">
            <a:avLst/>
          </a:prstGeom>
        </p:spPr>
      </p:pic>
      <p:pic>
        <p:nvPicPr>
          <p:cNvPr id="9" name="Picture 8">
            <a:extLst>
              <a:ext uri="{FF2B5EF4-FFF2-40B4-BE49-F238E27FC236}">
                <a16:creationId xmlns:a16="http://schemas.microsoft.com/office/drawing/2014/main" id="{0F6225D5-93A4-697D-50DE-72970DB4CFA0}"/>
              </a:ext>
            </a:extLst>
          </p:cNvPr>
          <p:cNvPicPr>
            <a:picLocks noChangeAspect="1"/>
          </p:cNvPicPr>
          <p:nvPr/>
        </p:nvPicPr>
        <p:blipFill>
          <a:blip r:embed="rId6"/>
          <a:stretch>
            <a:fillRect/>
          </a:stretch>
        </p:blipFill>
        <p:spPr>
          <a:xfrm>
            <a:off x="2348042" y="3120184"/>
            <a:ext cx="450000" cy="450000"/>
          </a:xfrm>
          <a:prstGeom prst="rect">
            <a:avLst/>
          </a:prstGeom>
        </p:spPr>
      </p:pic>
      <p:pic>
        <p:nvPicPr>
          <p:cNvPr id="10" name="Picture 9">
            <a:extLst>
              <a:ext uri="{FF2B5EF4-FFF2-40B4-BE49-F238E27FC236}">
                <a16:creationId xmlns:a16="http://schemas.microsoft.com/office/drawing/2014/main" id="{C4C8DE7E-4BF8-17D3-4305-0BFDD5B3608D}"/>
              </a:ext>
            </a:extLst>
          </p:cNvPr>
          <p:cNvPicPr>
            <a:picLocks noChangeAspect="1"/>
          </p:cNvPicPr>
          <p:nvPr/>
        </p:nvPicPr>
        <p:blipFill>
          <a:blip r:embed="rId6"/>
          <a:stretch>
            <a:fillRect/>
          </a:stretch>
        </p:blipFill>
        <p:spPr>
          <a:xfrm>
            <a:off x="4714556" y="5918162"/>
            <a:ext cx="450000" cy="450000"/>
          </a:xfrm>
          <a:prstGeom prst="rect">
            <a:avLst/>
          </a:prstGeom>
        </p:spPr>
      </p:pic>
      <p:pic>
        <p:nvPicPr>
          <p:cNvPr id="11" name="Picture 10">
            <a:extLst>
              <a:ext uri="{FF2B5EF4-FFF2-40B4-BE49-F238E27FC236}">
                <a16:creationId xmlns:a16="http://schemas.microsoft.com/office/drawing/2014/main" id="{1CCA3EE3-962D-9402-8B57-EE75BB46E79B}"/>
              </a:ext>
            </a:extLst>
          </p:cNvPr>
          <p:cNvPicPr>
            <a:picLocks noChangeAspect="1"/>
          </p:cNvPicPr>
          <p:nvPr/>
        </p:nvPicPr>
        <p:blipFill>
          <a:blip r:embed="rId6"/>
          <a:stretch>
            <a:fillRect/>
          </a:stretch>
        </p:blipFill>
        <p:spPr>
          <a:xfrm>
            <a:off x="10065356" y="3170893"/>
            <a:ext cx="450000" cy="450000"/>
          </a:xfrm>
          <a:prstGeom prst="rect">
            <a:avLst/>
          </a:prstGeom>
        </p:spPr>
      </p:pic>
      <p:pic>
        <p:nvPicPr>
          <p:cNvPr id="16" name="Picture 15">
            <a:extLst>
              <a:ext uri="{FF2B5EF4-FFF2-40B4-BE49-F238E27FC236}">
                <a16:creationId xmlns:a16="http://schemas.microsoft.com/office/drawing/2014/main" id="{793680BC-56AB-3EF5-0D7B-A0B5A303D906}"/>
              </a:ext>
            </a:extLst>
          </p:cNvPr>
          <p:cNvPicPr>
            <a:picLocks noChangeAspect="1"/>
          </p:cNvPicPr>
          <p:nvPr/>
        </p:nvPicPr>
        <p:blipFill>
          <a:blip r:embed="rId6"/>
          <a:stretch>
            <a:fillRect/>
          </a:stretch>
        </p:blipFill>
        <p:spPr>
          <a:xfrm>
            <a:off x="7690738" y="5826138"/>
            <a:ext cx="450000" cy="450000"/>
          </a:xfrm>
          <a:prstGeom prst="rect">
            <a:avLst/>
          </a:prstGeom>
        </p:spPr>
      </p:pic>
      <p:sp>
        <p:nvSpPr>
          <p:cNvPr id="13" name="Text Placeholder 22">
            <a:extLst>
              <a:ext uri="{FF2B5EF4-FFF2-40B4-BE49-F238E27FC236}">
                <a16:creationId xmlns:a16="http://schemas.microsoft.com/office/drawing/2014/main" id="{281CEA54-F7FF-B6F8-3F25-AF3E585A7040}"/>
              </a:ext>
            </a:extLst>
          </p:cNvPr>
          <p:cNvSpPr txBox="1">
            <a:spLocks/>
          </p:cNvSpPr>
          <p:nvPr/>
        </p:nvSpPr>
        <p:spPr>
          <a:xfrm>
            <a:off x="1597789" y="415737"/>
            <a:ext cx="8809762" cy="534313"/>
          </a:xfrm>
          <a:prstGeom prst="rect">
            <a:avLst/>
          </a:prstGeom>
        </p:spPr>
        <p:txBody>
          <a:bodyPr vert="horz" lIns="91440" tIns="45720" rIns="91440" bIns="45720" rtlCol="0" anchor="ctr">
            <a:spAutoFit/>
          </a:bodyPr>
          <a:lstStyle>
            <a:lvl1pPr marL="0" indent="0" algn="l" defTabSz="914378" rtl="0" eaLnBrk="1" latinLnBrk="0" hangingPunct="1">
              <a:lnSpc>
                <a:spcPct val="130000"/>
              </a:lnSpc>
              <a:spcBef>
                <a:spcPts val="0"/>
              </a:spcBef>
              <a:spcAft>
                <a:spcPts val="0"/>
              </a:spcAft>
              <a:buFont typeface="Arial" panose="020B0604020202020204" pitchFamily="34" charset="0"/>
              <a:buNone/>
              <a:defRPr sz="2400" b="1" kern="100" spc="0" baseline="0">
                <a:solidFill>
                  <a:schemeClr val="tx1"/>
                </a:solidFill>
                <a:latin typeface="ABeeZee" panose="02000000000000000000" pitchFamily="50" charset="0"/>
                <a:ea typeface="+mn-ea"/>
                <a:cs typeface="+mn-cs"/>
              </a:defRPr>
            </a:lvl1pPr>
            <a:lvl2pPr marL="685783"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2pPr>
            <a:lvl3pPr marL="1142972"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3pPr>
            <a:lvl4pPr marL="1600160"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4pPr>
            <a:lvl5pPr marL="2057348" indent="-228594" algn="l" defTabSz="914378" rtl="0" eaLnBrk="1" latinLnBrk="0" hangingPunct="1">
              <a:lnSpc>
                <a:spcPct val="130000"/>
              </a:lnSpc>
              <a:spcBef>
                <a:spcPts val="0"/>
              </a:spcBef>
              <a:spcAft>
                <a:spcPts val="0"/>
              </a:spcAft>
              <a:buFont typeface="Arial" panose="020B0604020202020204" pitchFamily="34" charset="0"/>
              <a:buChar char="•"/>
              <a:defRPr sz="2000" kern="1200">
                <a:solidFill>
                  <a:schemeClr val="tx1"/>
                </a:solidFill>
                <a:latin typeface="ABeeZee" panose="02000000000000000000" pitchFamily="50" charset="0"/>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HT Write down the right word for the translation</a:t>
            </a:r>
          </a:p>
        </p:txBody>
      </p:sp>
    </p:spTree>
    <p:extLst>
      <p:ext uri="{BB962C8B-B14F-4D97-AF65-F5344CB8AC3E}">
        <p14:creationId xmlns:p14="http://schemas.microsoft.com/office/powerpoint/2010/main" val="174961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5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22"/>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1"/>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1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1" presetClass="entr" presetSubtype="0" fill="hold" grpId="0" nodeType="withEffect">
                                  <p:stCondLst>
                                    <p:cond delay="0"/>
                                  </p:stCondLst>
                                  <p:childTnLst>
                                    <p:set>
                                      <p:cBhvr>
                                        <p:cTn id="70" dur="1" fill="hold">
                                          <p:stCondLst>
                                            <p:cond delay="0"/>
                                          </p:stCondLst>
                                        </p:cTn>
                                        <p:tgtEl>
                                          <p:spTgt spid="17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2" grpId="1"/>
      <p:bldP spid="139" grpId="0"/>
      <p:bldP spid="156" grpId="0"/>
      <p:bldP spid="156" grpId="1"/>
      <p:bldP spid="1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D0B4-252A-D7FF-F586-3462D17618D7}"/>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86D11004-1858-0ADD-AD09-04B96E4F94DC}"/>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AAB0135D-D93C-2B3A-7E67-6806082D9E77}"/>
              </a:ext>
            </a:extLst>
          </p:cNvPr>
          <p:cNvSpPr>
            <a:spLocks noGrp="1"/>
          </p:cNvSpPr>
          <p:nvPr>
            <p:ph type="body" sz="quarter" idx="11"/>
          </p:nvPr>
        </p:nvSpPr>
        <p:spPr/>
        <p:txBody>
          <a:bodyPr/>
          <a:lstStyle/>
          <a:p>
            <a:endParaRPr lang="en-GB"/>
          </a:p>
        </p:txBody>
      </p:sp>
      <p:grpSp>
        <p:nvGrpSpPr>
          <p:cNvPr id="7" name="Group 17">
            <a:extLst>
              <a:ext uri="{FF2B5EF4-FFF2-40B4-BE49-F238E27FC236}">
                <a16:creationId xmlns:a16="http://schemas.microsoft.com/office/drawing/2014/main" id="{4F4304F5-1DDE-97D9-212F-7D4787C2261A}"/>
              </a:ext>
            </a:extLst>
          </p:cNvPr>
          <p:cNvGrpSpPr/>
          <p:nvPr/>
        </p:nvGrpSpPr>
        <p:grpSpPr>
          <a:xfrm>
            <a:off x="10695399" y="265355"/>
            <a:ext cx="885606" cy="864802"/>
            <a:chOff x="4825226" y="499750"/>
            <a:chExt cx="604267" cy="604267"/>
          </a:xfrm>
        </p:grpSpPr>
        <p:sp>
          <p:nvSpPr>
            <p:cNvPr id="8" name="Oval 20">
              <a:extLst>
                <a:ext uri="{FF2B5EF4-FFF2-40B4-BE49-F238E27FC236}">
                  <a16:creationId xmlns:a16="http://schemas.microsoft.com/office/drawing/2014/main" id="{5B243C4F-F4E9-FED4-F993-31239D5A14DE}"/>
                </a:ext>
              </a:extLst>
            </p:cNvPr>
            <p:cNvSpPr/>
            <p:nvPr/>
          </p:nvSpPr>
          <p:spPr>
            <a:xfrm>
              <a:off x="482522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9" name="Graphic 62" descr="Classroom">
              <a:extLst>
                <a:ext uri="{FF2B5EF4-FFF2-40B4-BE49-F238E27FC236}">
                  <a16:creationId xmlns:a16="http://schemas.microsoft.com/office/drawing/2014/main" id="{811A07A7-321D-9FA5-129E-CD5110C578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8624" y="568143"/>
              <a:ext cx="452332" cy="452332"/>
            </a:xfrm>
            <a:prstGeom prst="rect">
              <a:avLst/>
            </a:prstGeom>
          </p:spPr>
        </p:pic>
      </p:grpSp>
      <p:sp>
        <p:nvSpPr>
          <p:cNvPr id="10" name="CuadroTexto 9">
            <a:extLst>
              <a:ext uri="{FF2B5EF4-FFF2-40B4-BE49-F238E27FC236}">
                <a16:creationId xmlns:a16="http://schemas.microsoft.com/office/drawing/2014/main" id="{FB5E8EA0-9211-C834-B1E4-CE743C125EF8}"/>
              </a:ext>
            </a:extLst>
          </p:cNvPr>
          <p:cNvSpPr txBox="1"/>
          <p:nvPr/>
        </p:nvSpPr>
        <p:spPr>
          <a:xfrm>
            <a:off x="433021" y="448560"/>
            <a:ext cx="8371202" cy="681597"/>
          </a:xfrm>
          <a:prstGeom prst="rect">
            <a:avLst/>
          </a:prstGeom>
          <a:noFill/>
        </p:spPr>
        <p:txBody>
          <a:bodyPr wrap="none" rtlCol="0">
            <a:spAutoFit/>
          </a:bodyPr>
          <a:lstStyle/>
          <a:p>
            <a:pPr algn="l">
              <a:lnSpc>
                <a:spcPct val="130000"/>
              </a:lnSpc>
            </a:pPr>
            <a:r>
              <a:rPr lang="en-GB" sz="3200" b="1" dirty="0">
                <a:latin typeface="ABeeZee"/>
              </a:rPr>
              <a:t>1.2 Avoiding “word-for-word” translation.</a:t>
            </a:r>
          </a:p>
        </p:txBody>
      </p:sp>
      <p:sp>
        <p:nvSpPr>
          <p:cNvPr id="2" name="CuadroTexto 1">
            <a:extLst>
              <a:ext uri="{FF2B5EF4-FFF2-40B4-BE49-F238E27FC236}">
                <a16:creationId xmlns:a16="http://schemas.microsoft.com/office/drawing/2014/main" id="{61DEBE74-60B9-56E8-7238-31992B247520}"/>
              </a:ext>
            </a:extLst>
          </p:cNvPr>
          <p:cNvSpPr txBox="1"/>
          <p:nvPr/>
        </p:nvSpPr>
        <p:spPr>
          <a:xfrm>
            <a:off x="256884" y="1351566"/>
            <a:ext cx="10996246" cy="859018"/>
          </a:xfrm>
          <a:prstGeom prst="rect">
            <a:avLst/>
          </a:prstGeom>
          <a:noFill/>
        </p:spPr>
        <p:txBody>
          <a:bodyPr wrap="square" rtlCol="0">
            <a:spAutoFit/>
          </a:bodyPr>
          <a:lstStyle/>
          <a:p>
            <a:pPr algn="l">
              <a:lnSpc>
                <a:spcPct val="130000"/>
              </a:lnSpc>
            </a:pPr>
            <a:r>
              <a:rPr lang="en-GB" sz="2000" dirty="0">
                <a:latin typeface="ABeeZee"/>
              </a:rPr>
              <a:t>Watch out for negative and interrogative sentences; word order (e.g. adjectives) and translating some English phrasal verbs (e.g.  to look after, to look forward, to look at…).</a:t>
            </a:r>
          </a:p>
        </p:txBody>
      </p:sp>
      <p:sp>
        <p:nvSpPr>
          <p:cNvPr id="18" name="CuadroTexto 17">
            <a:extLst>
              <a:ext uri="{FF2B5EF4-FFF2-40B4-BE49-F238E27FC236}">
                <a16:creationId xmlns:a16="http://schemas.microsoft.com/office/drawing/2014/main" id="{FCB5C4F0-A46C-2534-1339-C5C1A8B6C11D}"/>
              </a:ext>
            </a:extLst>
          </p:cNvPr>
          <p:cNvSpPr txBox="1"/>
          <p:nvPr/>
        </p:nvSpPr>
        <p:spPr>
          <a:xfrm>
            <a:off x="658197" y="2374290"/>
            <a:ext cx="11151013" cy="2934971"/>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400" dirty="0">
                <a:solidFill>
                  <a:schemeClr val="bg2"/>
                </a:solidFill>
                <a:latin typeface="ABeeZee"/>
              </a:rPr>
              <a:t>Translating the word “get” into Spanish (often turns into reflexive verb).</a:t>
            </a:r>
          </a:p>
          <a:p>
            <a:pPr marL="984250" indent="-444500" algn="l">
              <a:lnSpc>
                <a:spcPct val="130000"/>
              </a:lnSpc>
              <a:buFont typeface="Wingdings" panose="05000000000000000000" pitchFamily="2" charset="2"/>
              <a:buChar char="q"/>
            </a:pPr>
            <a:r>
              <a:rPr lang="en-GB" sz="2400" dirty="0">
                <a:latin typeface="ABeeZee"/>
              </a:rPr>
              <a:t>To get dressed: </a:t>
            </a:r>
            <a:r>
              <a:rPr lang="en-GB" sz="2400" dirty="0" err="1">
                <a:latin typeface="ABeeZee"/>
              </a:rPr>
              <a:t>vestir</a:t>
            </a:r>
            <a:r>
              <a:rPr lang="en-GB" sz="2400" dirty="0" err="1">
                <a:solidFill>
                  <a:schemeClr val="bg2"/>
                </a:solidFill>
                <a:latin typeface="ABeeZee"/>
              </a:rPr>
              <a:t>se</a:t>
            </a:r>
            <a:r>
              <a:rPr lang="en-GB" sz="2400" dirty="0">
                <a:latin typeface="ABeeZee"/>
              </a:rPr>
              <a:t> (me visto </a:t>
            </a:r>
            <a:r>
              <a:rPr lang="en-GB" sz="2400" dirty="0" err="1">
                <a:latin typeface="ABeeZee"/>
              </a:rPr>
              <a:t>temprano</a:t>
            </a:r>
            <a:r>
              <a:rPr lang="en-GB" sz="2400" dirty="0">
                <a:latin typeface="ABeeZee"/>
              </a:rPr>
              <a:t>)</a:t>
            </a:r>
          </a:p>
          <a:p>
            <a:pPr marL="984250" indent="-444500" algn="l">
              <a:lnSpc>
                <a:spcPct val="130000"/>
              </a:lnSpc>
              <a:buFont typeface="Wingdings" panose="05000000000000000000" pitchFamily="2" charset="2"/>
              <a:buChar char="q"/>
            </a:pPr>
            <a:r>
              <a:rPr lang="en-GB" sz="2400" dirty="0">
                <a:latin typeface="ABeeZee"/>
              </a:rPr>
              <a:t>to get bored: </a:t>
            </a:r>
            <a:r>
              <a:rPr lang="en-GB" sz="2400" dirty="0" err="1">
                <a:latin typeface="ABeeZee"/>
              </a:rPr>
              <a:t>aburrir</a:t>
            </a:r>
            <a:r>
              <a:rPr lang="en-GB" sz="2400" dirty="0" err="1">
                <a:solidFill>
                  <a:schemeClr val="bg2"/>
                </a:solidFill>
                <a:latin typeface="ABeeZee"/>
              </a:rPr>
              <a:t>se</a:t>
            </a:r>
            <a:r>
              <a:rPr lang="en-GB" sz="2400" dirty="0">
                <a:latin typeface="ABeeZee"/>
              </a:rPr>
              <a:t> (</a:t>
            </a:r>
            <a:r>
              <a:rPr lang="en-GB" sz="2400" dirty="0" err="1">
                <a:latin typeface="ABeeZee"/>
              </a:rPr>
              <a:t>jugar</a:t>
            </a:r>
            <a:r>
              <a:rPr lang="en-GB" sz="2400" dirty="0">
                <a:latin typeface="ABeeZee"/>
              </a:rPr>
              <a:t> a las cartas me </a:t>
            </a:r>
            <a:r>
              <a:rPr lang="en-GB" sz="2400" dirty="0" err="1">
                <a:latin typeface="ABeeZee"/>
              </a:rPr>
              <a:t>aburre</a:t>
            </a:r>
            <a:r>
              <a:rPr lang="en-GB" sz="2400" dirty="0">
                <a:latin typeface="ABeeZee"/>
              </a:rPr>
              <a:t>)</a:t>
            </a:r>
          </a:p>
          <a:p>
            <a:pPr marL="984250" indent="-444500" algn="l">
              <a:lnSpc>
                <a:spcPct val="130000"/>
              </a:lnSpc>
              <a:buFont typeface="Wingdings" panose="05000000000000000000" pitchFamily="2" charset="2"/>
              <a:buChar char="q"/>
            </a:pPr>
            <a:r>
              <a:rPr lang="en-GB" sz="2400" dirty="0">
                <a:latin typeface="ABeeZee"/>
              </a:rPr>
              <a:t>to get married: </a:t>
            </a:r>
            <a:r>
              <a:rPr lang="en-GB" sz="2400" dirty="0" err="1">
                <a:latin typeface="ABeeZee"/>
              </a:rPr>
              <a:t>casar</a:t>
            </a:r>
            <a:r>
              <a:rPr lang="en-GB" sz="2400" dirty="0" err="1">
                <a:solidFill>
                  <a:schemeClr val="bg2"/>
                </a:solidFill>
                <a:latin typeface="ABeeZee"/>
              </a:rPr>
              <a:t>se</a:t>
            </a:r>
            <a:r>
              <a:rPr lang="en-GB" sz="2400" dirty="0">
                <a:latin typeface="ABeeZee"/>
              </a:rPr>
              <a:t> (Luis se </a:t>
            </a:r>
            <a:r>
              <a:rPr lang="en-GB" sz="2400" dirty="0" err="1">
                <a:latin typeface="ABeeZee"/>
              </a:rPr>
              <a:t>va</a:t>
            </a:r>
            <a:r>
              <a:rPr lang="en-GB" sz="2400" dirty="0">
                <a:latin typeface="ABeeZee"/>
              </a:rPr>
              <a:t> a </a:t>
            </a:r>
            <a:r>
              <a:rPr lang="en-GB" sz="2400" dirty="0" err="1">
                <a:latin typeface="ABeeZee"/>
              </a:rPr>
              <a:t>casar</a:t>
            </a:r>
            <a:r>
              <a:rPr lang="en-GB" sz="2400" dirty="0">
                <a:latin typeface="ABeeZee"/>
              </a:rPr>
              <a:t> con Ana)</a:t>
            </a:r>
          </a:p>
          <a:p>
            <a:pPr marL="984250" indent="-444500" algn="l">
              <a:lnSpc>
                <a:spcPct val="130000"/>
              </a:lnSpc>
              <a:buFont typeface="Wingdings" panose="05000000000000000000" pitchFamily="2" charset="2"/>
              <a:buChar char="q"/>
            </a:pPr>
            <a:r>
              <a:rPr lang="en-GB" sz="2400" dirty="0">
                <a:latin typeface="ABeeZee"/>
              </a:rPr>
              <a:t>to get lost: </a:t>
            </a:r>
            <a:r>
              <a:rPr lang="en-GB" sz="2400" dirty="0" err="1">
                <a:latin typeface="ABeeZee"/>
              </a:rPr>
              <a:t>perder</a:t>
            </a:r>
            <a:r>
              <a:rPr lang="en-GB" sz="2400" dirty="0" err="1">
                <a:solidFill>
                  <a:schemeClr val="bg2"/>
                </a:solidFill>
                <a:latin typeface="ABeeZee"/>
              </a:rPr>
              <a:t>se</a:t>
            </a:r>
            <a:r>
              <a:rPr lang="en-GB" sz="2400" dirty="0">
                <a:latin typeface="ABeeZee"/>
              </a:rPr>
              <a:t> (Me </a:t>
            </a:r>
            <a:r>
              <a:rPr lang="en-GB" sz="2400" dirty="0" err="1">
                <a:latin typeface="ABeeZee"/>
              </a:rPr>
              <a:t>perdí</a:t>
            </a:r>
            <a:r>
              <a:rPr lang="en-GB" sz="2400" dirty="0">
                <a:latin typeface="ABeeZee"/>
              </a:rPr>
              <a:t> </a:t>
            </a:r>
            <a:r>
              <a:rPr lang="en-GB" sz="2400" dirty="0" err="1">
                <a:latin typeface="ABeeZee"/>
              </a:rPr>
              <a:t>en</a:t>
            </a:r>
            <a:r>
              <a:rPr lang="en-GB" sz="2400" dirty="0">
                <a:latin typeface="ABeeZee"/>
              </a:rPr>
              <a:t> la ciudad)</a:t>
            </a:r>
          </a:p>
          <a:p>
            <a:pPr marL="539750" algn="l">
              <a:lnSpc>
                <a:spcPct val="130000"/>
              </a:lnSpc>
            </a:pPr>
            <a:r>
              <a:rPr lang="en-GB" sz="2400" dirty="0">
                <a:latin typeface="ABeeZee"/>
              </a:rPr>
              <a:t> </a:t>
            </a:r>
          </a:p>
        </p:txBody>
      </p:sp>
      <p:sp>
        <p:nvSpPr>
          <p:cNvPr id="19" name="CuadroTexto 18">
            <a:extLst>
              <a:ext uri="{FF2B5EF4-FFF2-40B4-BE49-F238E27FC236}">
                <a16:creationId xmlns:a16="http://schemas.microsoft.com/office/drawing/2014/main" id="{2B811109-86CD-7675-E696-86A3B51A5049}"/>
              </a:ext>
            </a:extLst>
          </p:cNvPr>
          <p:cNvSpPr txBox="1"/>
          <p:nvPr/>
        </p:nvSpPr>
        <p:spPr>
          <a:xfrm>
            <a:off x="520493" y="2330146"/>
            <a:ext cx="11151013" cy="4141647"/>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400" b="1" dirty="0">
                <a:solidFill>
                  <a:schemeClr val="bg2"/>
                </a:solidFill>
                <a:latin typeface="ABeeZee"/>
              </a:rPr>
              <a:t>Other phrases:</a:t>
            </a:r>
          </a:p>
          <a:p>
            <a:pPr marL="984250" indent="-444500" algn="l">
              <a:lnSpc>
                <a:spcPct val="130000"/>
              </a:lnSpc>
              <a:buFont typeface="Wingdings" panose="05000000000000000000" pitchFamily="2" charset="2"/>
              <a:buChar char="q"/>
            </a:pPr>
            <a:r>
              <a:rPr lang="en-GB" sz="2000" dirty="0">
                <a:solidFill>
                  <a:schemeClr val="tx1">
                    <a:lumMod val="75000"/>
                  </a:schemeClr>
                </a:solidFill>
                <a:latin typeface="ABeeZee"/>
              </a:rPr>
              <a:t>to look like</a:t>
            </a:r>
            <a:r>
              <a:rPr lang="en-GB" sz="2000" dirty="0">
                <a:latin typeface="ABeeZee"/>
              </a:rPr>
              <a:t>: </a:t>
            </a:r>
            <a:r>
              <a:rPr lang="en-GB" sz="2000" strike="sngStrike" dirty="0" err="1">
                <a:latin typeface="ABeeZee"/>
              </a:rPr>
              <a:t>mirar</a:t>
            </a:r>
            <a:r>
              <a:rPr lang="en-GB" sz="2000" dirty="0">
                <a:latin typeface="ABeeZee"/>
              </a:rPr>
              <a:t>   </a:t>
            </a:r>
            <a:r>
              <a:rPr lang="en-GB" sz="2000" dirty="0" err="1">
                <a:solidFill>
                  <a:schemeClr val="bg2"/>
                </a:solidFill>
                <a:latin typeface="ABeeZee"/>
              </a:rPr>
              <a:t>parecerse</a:t>
            </a:r>
            <a:endParaRPr lang="en-GB" sz="2000" dirty="0">
              <a:solidFill>
                <a:schemeClr val="bg2"/>
              </a:solidFill>
              <a:latin typeface="ABeeZee"/>
            </a:endParaRPr>
          </a:p>
          <a:p>
            <a:pPr marL="984250" indent="-444500" algn="l">
              <a:lnSpc>
                <a:spcPct val="130000"/>
              </a:lnSpc>
              <a:buFont typeface="Wingdings" panose="05000000000000000000" pitchFamily="2" charset="2"/>
              <a:buChar char="q"/>
            </a:pPr>
            <a:r>
              <a:rPr lang="en-GB" sz="2000" dirty="0">
                <a:solidFill>
                  <a:schemeClr val="tx1">
                    <a:lumMod val="75000"/>
                  </a:schemeClr>
                </a:solidFill>
                <a:latin typeface="ABeeZee"/>
              </a:rPr>
              <a:t>to look for: </a:t>
            </a:r>
            <a:r>
              <a:rPr lang="en-GB" sz="2000" strike="sngStrike" dirty="0" err="1">
                <a:latin typeface="ABeeZee"/>
              </a:rPr>
              <a:t>mirar</a:t>
            </a:r>
            <a:r>
              <a:rPr lang="en-GB" sz="2000" strike="sngStrike" dirty="0">
                <a:latin typeface="ABeeZee"/>
              </a:rPr>
              <a:t> para  </a:t>
            </a:r>
            <a:r>
              <a:rPr lang="en-GB" sz="2000" dirty="0" err="1">
                <a:solidFill>
                  <a:schemeClr val="bg2"/>
                </a:solidFill>
                <a:latin typeface="ABeeZee"/>
              </a:rPr>
              <a:t>buscar</a:t>
            </a:r>
            <a:endParaRPr lang="en-GB" sz="2000" dirty="0">
              <a:solidFill>
                <a:schemeClr val="bg2"/>
              </a:solidFill>
              <a:latin typeface="ABeeZee"/>
            </a:endParaRPr>
          </a:p>
          <a:p>
            <a:pPr marL="984250" indent="-444500" algn="l">
              <a:lnSpc>
                <a:spcPct val="130000"/>
              </a:lnSpc>
              <a:buFont typeface="Wingdings" panose="05000000000000000000" pitchFamily="2" charset="2"/>
              <a:buChar char="q"/>
            </a:pPr>
            <a:r>
              <a:rPr lang="en-GB" sz="2000" dirty="0">
                <a:latin typeface="ABeeZee"/>
              </a:rPr>
              <a:t>to look after: </a:t>
            </a:r>
            <a:r>
              <a:rPr lang="en-GB" sz="2000" strike="sngStrike" dirty="0" err="1">
                <a:latin typeface="ABeeZee"/>
              </a:rPr>
              <a:t>mirar</a:t>
            </a:r>
            <a:r>
              <a:rPr lang="en-GB" sz="2000" strike="sngStrike" dirty="0">
                <a:latin typeface="ABeeZee"/>
              </a:rPr>
              <a:t> </a:t>
            </a:r>
            <a:r>
              <a:rPr lang="en-GB" sz="2000" strike="sngStrike" dirty="0" err="1">
                <a:latin typeface="ABeeZee"/>
              </a:rPr>
              <a:t>atrás</a:t>
            </a:r>
            <a:r>
              <a:rPr lang="en-GB" sz="2000" strike="sngStrike" dirty="0">
                <a:latin typeface="ABeeZee"/>
              </a:rPr>
              <a:t> </a:t>
            </a:r>
            <a:r>
              <a:rPr lang="en-GB" sz="2000" dirty="0" err="1">
                <a:solidFill>
                  <a:schemeClr val="bg2"/>
                </a:solidFill>
                <a:latin typeface="ABeeZee"/>
              </a:rPr>
              <a:t>cuidar</a:t>
            </a:r>
            <a:endParaRPr lang="en-GB" sz="2000" dirty="0">
              <a:solidFill>
                <a:schemeClr val="bg2"/>
              </a:solidFill>
              <a:latin typeface="ABeeZee"/>
            </a:endParaRPr>
          </a:p>
          <a:p>
            <a:pPr marL="984250" indent="-444500" algn="l">
              <a:lnSpc>
                <a:spcPct val="130000"/>
              </a:lnSpc>
              <a:buFont typeface="Wingdings" panose="05000000000000000000" pitchFamily="2" charset="2"/>
              <a:buChar char="q"/>
            </a:pPr>
            <a:r>
              <a:rPr lang="en-GB" sz="2000" dirty="0">
                <a:solidFill>
                  <a:schemeClr val="tx1">
                    <a:lumMod val="75000"/>
                  </a:schemeClr>
                </a:solidFill>
                <a:latin typeface="ABeeZee"/>
              </a:rPr>
              <a:t>to have a good time: </a:t>
            </a:r>
            <a:r>
              <a:rPr lang="en-GB" sz="2000" strike="sngStrike" dirty="0" err="1">
                <a:latin typeface="ABeeZee"/>
              </a:rPr>
              <a:t>tener</a:t>
            </a:r>
            <a:r>
              <a:rPr lang="en-GB" sz="2000" strike="sngStrike" dirty="0">
                <a:latin typeface="ABeeZee"/>
              </a:rPr>
              <a:t> un </a:t>
            </a:r>
            <a:r>
              <a:rPr lang="en-GB" sz="2000" strike="sngStrike" dirty="0" err="1">
                <a:latin typeface="ABeeZee"/>
              </a:rPr>
              <a:t>buen</a:t>
            </a:r>
            <a:r>
              <a:rPr lang="en-GB" sz="2000" strike="sngStrike" dirty="0">
                <a:latin typeface="ABeeZee"/>
              </a:rPr>
              <a:t> </a:t>
            </a:r>
            <a:r>
              <a:rPr lang="en-GB" sz="2000" strike="sngStrike" dirty="0" err="1">
                <a:latin typeface="ABeeZee"/>
              </a:rPr>
              <a:t>tiempo</a:t>
            </a:r>
            <a:r>
              <a:rPr lang="en-GB" sz="2000" strike="sngStrike" dirty="0">
                <a:latin typeface="ABeeZee"/>
              </a:rPr>
              <a:t> </a:t>
            </a:r>
            <a:r>
              <a:rPr lang="en-GB" sz="2000" dirty="0" err="1">
                <a:solidFill>
                  <a:schemeClr val="bg2"/>
                </a:solidFill>
                <a:latin typeface="ABeeZee"/>
              </a:rPr>
              <a:t>pasarlo</a:t>
            </a:r>
            <a:r>
              <a:rPr lang="en-GB" sz="2000" dirty="0">
                <a:solidFill>
                  <a:schemeClr val="bg2"/>
                </a:solidFill>
                <a:latin typeface="ABeeZee"/>
              </a:rPr>
              <a:t> bien </a:t>
            </a:r>
          </a:p>
          <a:p>
            <a:pPr marL="984250" indent="-444500" algn="l">
              <a:lnSpc>
                <a:spcPct val="130000"/>
              </a:lnSpc>
              <a:buFont typeface="Wingdings" panose="05000000000000000000" pitchFamily="2" charset="2"/>
              <a:buChar char="q"/>
            </a:pPr>
            <a:r>
              <a:rPr lang="en-GB" sz="2000" dirty="0">
                <a:solidFill>
                  <a:schemeClr val="tx1">
                    <a:lumMod val="75000"/>
                  </a:schemeClr>
                </a:solidFill>
                <a:latin typeface="ABeeZee"/>
              </a:rPr>
              <a:t>to have breakfast: </a:t>
            </a:r>
            <a:r>
              <a:rPr lang="en-GB" sz="2000" strike="sngStrike" dirty="0" err="1">
                <a:latin typeface="ABeeZee"/>
              </a:rPr>
              <a:t>tener</a:t>
            </a:r>
            <a:r>
              <a:rPr lang="en-GB" sz="2000" strike="sngStrike" dirty="0">
                <a:latin typeface="ABeeZee"/>
              </a:rPr>
              <a:t> </a:t>
            </a:r>
            <a:r>
              <a:rPr lang="en-GB" sz="2000" strike="sngStrike" dirty="0" err="1">
                <a:latin typeface="ABeeZee"/>
              </a:rPr>
              <a:t>desayuno</a:t>
            </a:r>
            <a:r>
              <a:rPr lang="en-GB" sz="2000" strike="sngStrike" dirty="0">
                <a:latin typeface="ABeeZee"/>
              </a:rPr>
              <a:t>  </a:t>
            </a:r>
            <a:r>
              <a:rPr lang="en-GB" sz="2000" dirty="0" err="1">
                <a:solidFill>
                  <a:schemeClr val="bg2"/>
                </a:solidFill>
                <a:latin typeface="ABeeZee"/>
              </a:rPr>
              <a:t>tomar</a:t>
            </a:r>
            <a:r>
              <a:rPr lang="en-GB" sz="2000" dirty="0">
                <a:solidFill>
                  <a:schemeClr val="bg2"/>
                </a:solidFill>
                <a:latin typeface="ABeeZee"/>
              </a:rPr>
              <a:t> </a:t>
            </a:r>
            <a:r>
              <a:rPr lang="en-GB" sz="2000" dirty="0" err="1">
                <a:solidFill>
                  <a:schemeClr val="bg2"/>
                </a:solidFill>
                <a:latin typeface="ABeeZee"/>
              </a:rPr>
              <a:t>el</a:t>
            </a:r>
            <a:r>
              <a:rPr lang="en-GB" sz="2000" dirty="0">
                <a:solidFill>
                  <a:schemeClr val="bg2"/>
                </a:solidFill>
                <a:latin typeface="ABeeZee"/>
              </a:rPr>
              <a:t> </a:t>
            </a:r>
            <a:r>
              <a:rPr lang="en-GB" sz="2000" dirty="0" err="1">
                <a:solidFill>
                  <a:schemeClr val="bg2"/>
                </a:solidFill>
                <a:latin typeface="ABeeZee"/>
              </a:rPr>
              <a:t>desayuno</a:t>
            </a:r>
            <a:endParaRPr lang="en-GB" sz="2000" dirty="0">
              <a:solidFill>
                <a:schemeClr val="bg2"/>
              </a:solidFill>
              <a:latin typeface="ABeeZee"/>
            </a:endParaRPr>
          </a:p>
          <a:p>
            <a:pPr marL="984250" indent="-444500" algn="l">
              <a:lnSpc>
                <a:spcPct val="130000"/>
              </a:lnSpc>
              <a:buFont typeface="Wingdings" panose="05000000000000000000" pitchFamily="2" charset="2"/>
              <a:buChar char="q"/>
            </a:pPr>
            <a:r>
              <a:rPr lang="en-GB" sz="2000" dirty="0">
                <a:latin typeface="ABeeZee"/>
              </a:rPr>
              <a:t>“</a:t>
            </a:r>
            <a:r>
              <a:rPr lang="en-GB" sz="2000" dirty="0" err="1">
                <a:latin typeface="ABeeZee"/>
              </a:rPr>
              <a:t>tener</a:t>
            </a:r>
            <a:r>
              <a:rPr lang="en-GB" sz="2000" dirty="0">
                <a:latin typeface="ABeeZee"/>
              </a:rPr>
              <a:t> + noun” = to be + adjective</a:t>
            </a:r>
            <a:r>
              <a:rPr lang="en-GB" sz="2000" dirty="0">
                <a:solidFill>
                  <a:schemeClr val="bg2"/>
                </a:solidFill>
                <a:latin typeface="ABeeZee"/>
              </a:rPr>
              <a:t>. e.g.  to be lucky: </a:t>
            </a:r>
            <a:r>
              <a:rPr lang="en-GB" sz="2000" dirty="0" err="1">
                <a:solidFill>
                  <a:schemeClr val="bg2"/>
                </a:solidFill>
                <a:latin typeface="ABeeZee"/>
              </a:rPr>
              <a:t>tener</a:t>
            </a:r>
            <a:r>
              <a:rPr lang="en-GB" sz="2000" dirty="0">
                <a:solidFill>
                  <a:schemeClr val="bg2"/>
                </a:solidFill>
                <a:latin typeface="ABeeZee"/>
              </a:rPr>
              <a:t> suerte </a:t>
            </a:r>
          </a:p>
          <a:p>
            <a:pPr marL="984250" indent="-444500" algn="l">
              <a:lnSpc>
                <a:spcPct val="130000"/>
              </a:lnSpc>
              <a:buFont typeface="Wingdings" panose="05000000000000000000" pitchFamily="2" charset="2"/>
              <a:buChar char="q"/>
            </a:pPr>
            <a:r>
              <a:rPr lang="en-GB" sz="2000" dirty="0">
                <a:solidFill>
                  <a:schemeClr val="tx1">
                    <a:lumMod val="75000"/>
                  </a:schemeClr>
                </a:solidFill>
                <a:latin typeface="ABeeZee"/>
              </a:rPr>
              <a:t>lots of: </a:t>
            </a:r>
            <a:r>
              <a:rPr lang="en-GB" sz="2000" dirty="0" err="1">
                <a:solidFill>
                  <a:schemeClr val="tx1">
                    <a:lumMod val="75000"/>
                  </a:schemeClr>
                </a:solidFill>
                <a:latin typeface="ABeeZee"/>
              </a:rPr>
              <a:t>mucho</a:t>
            </a:r>
            <a:r>
              <a:rPr lang="en-GB" sz="2000" dirty="0">
                <a:solidFill>
                  <a:schemeClr val="tx1">
                    <a:lumMod val="75000"/>
                  </a:schemeClr>
                </a:solidFill>
                <a:latin typeface="ABeeZee"/>
              </a:rPr>
              <a:t>/a/</a:t>
            </a:r>
            <a:r>
              <a:rPr lang="en-GB" sz="2000" dirty="0" err="1">
                <a:solidFill>
                  <a:schemeClr val="tx1">
                    <a:lumMod val="75000"/>
                  </a:schemeClr>
                </a:solidFill>
                <a:latin typeface="ABeeZee"/>
              </a:rPr>
              <a:t>os</a:t>
            </a:r>
            <a:r>
              <a:rPr lang="en-GB" sz="2000" dirty="0">
                <a:solidFill>
                  <a:schemeClr val="tx1">
                    <a:lumMod val="75000"/>
                  </a:schemeClr>
                </a:solidFill>
                <a:latin typeface="ABeeZee"/>
              </a:rPr>
              <a:t>/ as </a:t>
            </a:r>
            <a:r>
              <a:rPr lang="en-GB" sz="2000" strike="sngStrike" dirty="0">
                <a:latin typeface="ABeeZee"/>
              </a:rPr>
              <a:t>(without of)</a:t>
            </a:r>
          </a:p>
          <a:p>
            <a:pPr marL="882650" indent="-342900" algn="l">
              <a:lnSpc>
                <a:spcPct val="130000"/>
              </a:lnSpc>
              <a:buFont typeface="Wingdings" panose="05000000000000000000" pitchFamily="2" charset="2"/>
              <a:buChar char="q"/>
            </a:pPr>
            <a:r>
              <a:rPr lang="en-GB" sz="2000" dirty="0">
                <a:solidFill>
                  <a:schemeClr val="tx1">
                    <a:lumMod val="75000"/>
                  </a:schemeClr>
                </a:solidFill>
                <a:latin typeface="ABeeZee"/>
              </a:rPr>
              <a:t> (HT) to just do something</a:t>
            </a:r>
            <a:r>
              <a:rPr lang="en-GB" sz="2000" dirty="0">
                <a:solidFill>
                  <a:schemeClr val="bg2"/>
                </a:solidFill>
                <a:latin typeface="ABeeZee"/>
              </a:rPr>
              <a:t>: </a:t>
            </a:r>
            <a:r>
              <a:rPr lang="en-GB" sz="2000" dirty="0" err="1">
                <a:solidFill>
                  <a:schemeClr val="bg2"/>
                </a:solidFill>
                <a:latin typeface="ABeeZee"/>
              </a:rPr>
              <a:t>acabar</a:t>
            </a:r>
            <a:r>
              <a:rPr lang="en-GB" sz="2000" dirty="0">
                <a:solidFill>
                  <a:schemeClr val="bg2"/>
                </a:solidFill>
                <a:latin typeface="ABeeZee"/>
              </a:rPr>
              <a:t> de + infinitive</a:t>
            </a:r>
          </a:p>
          <a:p>
            <a:pPr marL="882650" indent="-342900" algn="l">
              <a:lnSpc>
                <a:spcPct val="130000"/>
              </a:lnSpc>
              <a:buFont typeface="Wingdings" panose="05000000000000000000" pitchFamily="2" charset="2"/>
              <a:buChar char="q"/>
            </a:pPr>
            <a:r>
              <a:rPr lang="en-GB" sz="2000" dirty="0">
                <a:solidFill>
                  <a:schemeClr val="tx1">
                    <a:lumMod val="75000"/>
                  </a:schemeClr>
                </a:solidFill>
                <a:latin typeface="ABeeZee"/>
              </a:rPr>
              <a:t> (HT) to usually do something</a:t>
            </a:r>
            <a:r>
              <a:rPr lang="en-GB" sz="2000" dirty="0">
                <a:solidFill>
                  <a:schemeClr val="bg2"/>
                </a:solidFill>
                <a:latin typeface="ABeeZee"/>
              </a:rPr>
              <a:t>: soler de + infinitive</a:t>
            </a:r>
          </a:p>
        </p:txBody>
      </p:sp>
      <p:sp>
        <p:nvSpPr>
          <p:cNvPr id="20" name="CuadroTexto 19">
            <a:extLst>
              <a:ext uri="{FF2B5EF4-FFF2-40B4-BE49-F238E27FC236}">
                <a16:creationId xmlns:a16="http://schemas.microsoft.com/office/drawing/2014/main" id="{5149AFE6-EE66-3A67-6272-6F4D35113D74}"/>
              </a:ext>
            </a:extLst>
          </p:cNvPr>
          <p:cNvSpPr txBox="1"/>
          <p:nvPr/>
        </p:nvSpPr>
        <p:spPr>
          <a:xfrm>
            <a:off x="296235" y="2671669"/>
            <a:ext cx="11599527" cy="2934971"/>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400" b="1" dirty="0">
                <a:solidFill>
                  <a:schemeClr val="bg2"/>
                </a:solidFill>
                <a:latin typeface="ABeeZee"/>
              </a:rPr>
              <a:t>Word order:</a:t>
            </a:r>
          </a:p>
          <a:p>
            <a:pPr marL="984250" indent="-444500" algn="l">
              <a:lnSpc>
                <a:spcPct val="130000"/>
              </a:lnSpc>
              <a:buFont typeface="Wingdings" panose="05000000000000000000" pitchFamily="2" charset="2"/>
              <a:buChar char="q"/>
            </a:pPr>
            <a:r>
              <a:rPr lang="en-GB" sz="2400" dirty="0">
                <a:solidFill>
                  <a:schemeClr val="tx1">
                    <a:lumMod val="75000"/>
                  </a:schemeClr>
                </a:solidFill>
                <a:latin typeface="ABeeZee"/>
              </a:rPr>
              <a:t>adjectives: a beautiful town: un pueblo </a:t>
            </a:r>
            <a:r>
              <a:rPr lang="en-GB" sz="2400" dirty="0">
                <a:solidFill>
                  <a:schemeClr val="bg2"/>
                </a:solidFill>
                <a:latin typeface="ABeeZee"/>
              </a:rPr>
              <a:t>bonito</a:t>
            </a:r>
          </a:p>
          <a:p>
            <a:pPr marL="984250" indent="-444500" algn="l">
              <a:lnSpc>
                <a:spcPct val="130000"/>
              </a:lnSpc>
              <a:buFont typeface="Wingdings" panose="05000000000000000000" pitchFamily="2" charset="2"/>
              <a:buChar char="q"/>
            </a:pPr>
            <a:r>
              <a:rPr lang="en-GB" sz="2400" dirty="0">
                <a:solidFill>
                  <a:schemeClr val="tx1">
                    <a:lumMod val="75000"/>
                  </a:schemeClr>
                </a:solidFill>
                <a:latin typeface="ABeeZee"/>
              </a:rPr>
              <a:t>superlatives: the most beautiful town: </a:t>
            </a:r>
            <a:r>
              <a:rPr lang="en-GB" sz="2400" dirty="0" err="1">
                <a:solidFill>
                  <a:schemeClr val="tx1">
                    <a:lumMod val="75000"/>
                  </a:schemeClr>
                </a:solidFill>
                <a:latin typeface="ABeeZee"/>
              </a:rPr>
              <a:t>el</a:t>
            </a:r>
            <a:r>
              <a:rPr lang="en-GB" sz="2400" dirty="0">
                <a:solidFill>
                  <a:schemeClr val="tx1">
                    <a:lumMod val="75000"/>
                  </a:schemeClr>
                </a:solidFill>
                <a:latin typeface="ABeeZee"/>
              </a:rPr>
              <a:t> pueblo </a:t>
            </a:r>
            <a:r>
              <a:rPr lang="en-GB" sz="2400" dirty="0" err="1">
                <a:solidFill>
                  <a:schemeClr val="bg2"/>
                </a:solidFill>
                <a:latin typeface="ABeeZee"/>
              </a:rPr>
              <a:t>más</a:t>
            </a:r>
            <a:r>
              <a:rPr lang="en-GB" sz="2400" dirty="0">
                <a:solidFill>
                  <a:schemeClr val="bg2"/>
                </a:solidFill>
                <a:latin typeface="ABeeZee"/>
              </a:rPr>
              <a:t> bonito</a:t>
            </a:r>
          </a:p>
          <a:p>
            <a:pPr marL="984250" indent="-444500" algn="l">
              <a:lnSpc>
                <a:spcPct val="130000"/>
              </a:lnSpc>
              <a:buFont typeface="Wingdings" panose="05000000000000000000" pitchFamily="2" charset="2"/>
              <a:buChar char="q"/>
            </a:pPr>
            <a:r>
              <a:rPr lang="en-GB" sz="2400" dirty="0">
                <a:solidFill>
                  <a:schemeClr val="tx1">
                    <a:lumMod val="75000"/>
                  </a:schemeClr>
                </a:solidFill>
                <a:latin typeface="ABeeZee"/>
              </a:rPr>
              <a:t>subject pronouns: usually omitted in Spanish. </a:t>
            </a:r>
            <a:r>
              <a:rPr lang="en-GB" sz="2400" dirty="0">
                <a:solidFill>
                  <a:schemeClr val="bg2"/>
                </a:solidFill>
                <a:latin typeface="ABeeZee"/>
              </a:rPr>
              <a:t>I</a:t>
            </a:r>
            <a:r>
              <a:rPr lang="en-GB" sz="2400" dirty="0">
                <a:solidFill>
                  <a:schemeClr val="tx1">
                    <a:lumMod val="75000"/>
                  </a:schemeClr>
                </a:solidFill>
                <a:latin typeface="ABeeZee"/>
              </a:rPr>
              <a:t> am tired: </a:t>
            </a:r>
            <a:r>
              <a:rPr lang="en-GB" sz="2400" dirty="0" err="1">
                <a:solidFill>
                  <a:schemeClr val="tx1">
                    <a:lumMod val="75000"/>
                  </a:schemeClr>
                </a:solidFill>
                <a:latin typeface="ABeeZee"/>
              </a:rPr>
              <a:t>est</a:t>
            </a:r>
            <a:r>
              <a:rPr lang="en-GB" sz="2400" dirty="0" err="1">
                <a:solidFill>
                  <a:schemeClr val="bg2"/>
                </a:solidFill>
                <a:latin typeface="ABeeZee"/>
              </a:rPr>
              <a:t>oy</a:t>
            </a:r>
            <a:r>
              <a:rPr lang="en-GB" sz="2400" dirty="0">
                <a:solidFill>
                  <a:schemeClr val="tx1">
                    <a:lumMod val="75000"/>
                  </a:schemeClr>
                </a:solidFill>
                <a:latin typeface="ABeeZee"/>
              </a:rPr>
              <a:t> </a:t>
            </a:r>
            <a:r>
              <a:rPr lang="en-GB" sz="2400" dirty="0" err="1">
                <a:solidFill>
                  <a:schemeClr val="tx1">
                    <a:lumMod val="75000"/>
                  </a:schemeClr>
                </a:solidFill>
                <a:latin typeface="ABeeZee"/>
              </a:rPr>
              <a:t>cansada</a:t>
            </a:r>
            <a:endParaRPr lang="en-GB" sz="2400" dirty="0">
              <a:solidFill>
                <a:schemeClr val="tx1">
                  <a:lumMod val="75000"/>
                </a:schemeClr>
              </a:solidFill>
              <a:latin typeface="ABeeZee"/>
            </a:endParaRPr>
          </a:p>
          <a:p>
            <a:pPr marL="984250" indent="-444500" algn="l">
              <a:lnSpc>
                <a:spcPct val="130000"/>
              </a:lnSpc>
              <a:buFont typeface="Wingdings" panose="05000000000000000000" pitchFamily="2" charset="2"/>
              <a:buChar char="q"/>
            </a:pPr>
            <a:r>
              <a:rPr lang="en-GB" sz="2400" dirty="0">
                <a:solidFill>
                  <a:schemeClr val="tx1">
                    <a:lumMod val="75000"/>
                  </a:schemeClr>
                </a:solidFill>
                <a:latin typeface="ABeeZee"/>
              </a:rPr>
              <a:t>object pronouns: I see </a:t>
            </a:r>
            <a:r>
              <a:rPr lang="en-GB" sz="2400" dirty="0">
                <a:solidFill>
                  <a:schemeClr val="bg2"/>
                </a:solidFill>
                <a:latin typeface="ABeeZee"/>
              </a:rPr>
              <a:t>him</a:t>
            </a:r>
            <a:r>
              <a:rPr lang="en-GB" sz="2400" dirty="0">
                <a:solidFill>
                  <a:schemeClr val="tx1">
                    <a:lumMod val="75000"/>
                  </a:schemeClr>
                </a:solidFill>
                <a:latin typeface="ABeeZee"/>
              </a:rPr>
              <a:t>: </a:t>
            </a:r>
            <a:r>
              <a:rPr lang="en-GB" sz="2400" dirty="0">
                <a:solidFill>
                  <a:schemeClr val="bg2"/>
                </a:solidFill>
                <a:latin typeface="ABeeZee"/>
              </a:rPr>
              <a:t>le</a:t>
            </a:r>
            <a:r>
              <a:rPr lang="en-GB" sz="2400" dirty="0">
                <a:solidFill>
                  <a:schemeClr val="tx1">
                    <a:lumMod val="75000"/>
                  </a:schemeClr>
                </a:solidFill>
                <a:latin typeface="ABeeZee"/>
              </a:rPr>
              <a:t> </a:t>
            </a:r>
            <a:r>
              <a:rPr lang="en-GB" sz="2400" dirty="0" err="1">
                <a:solidFill>
                  <a:schemeClr val="tx1">
                    <a:lumMod val="75000"/>
                  </a:schemeClr>
                </a:solidFill>
                <a:latin typeface="ABeeZee"/>
              </a:rPr>
              <a:t>veo</a:t>
            </a:r>
            <a:r>
              <a:rPr lang="en-GB" sz="2400" dirty="0">
                <a:solidFill>
                  <a:schemeClr val="tx1">
                    <a:lumMod val="75000"/>
                  </a:schemeClr>
                </a:solidFill>
                <a:latin typeface="ABeeZee"/>
              </a:rPr>
              <a:t> (before the verb in Spanish)</a:t>
            </a:r>
          </a:p>
          <a:p>
            <a:pPr marL="539750" algn="l">
              <a:lnSpc>
                <a:spcPct val="130000"/>
              </a:lnSpc>
            </a:pPr>
            <a:endParaRPr lang="en-GB" sz="2400" dirty="0">
              <a:solidFill>
                <a:schemeClr val="bg2"/>
              </a:solidFill>
              <a:latin typeface="ABeeZee"/>
            </a:endParaRPr>
          </a:p>
        </p:txBody>
      </p:sp>
      <p:sp>
        <p:nvSpPr>
          <p:cNvPr id="21" name="CuadroTexto 20">
            <a:extLst>
              <a:ext uri="{FF2B5EF4-FFF2-40B4-BE49-F238E27FC236}">
                <a16:creationId xmlns:a16="http://schemas.microsoft.com/office/drawing/2014/main" id="{E3B069D0-3BE2-A33E-ECD3-7DE2EE222145}"/>
              </a:ext>
            </a:extLst>
          </p:cNvPr>
          <p:cNvSpPr txBox="1"/>
          <p:nvPr/>
        </p:nvSpPr>
        <p:spPr>
          <a:xfrm>
            <a:off x="440826" y="2514650"/>
            <a:ext cx="11310343" cy="2454839"/>
          </a:xfrm>
          <a:prstGeom prst="rect">
            <a:avLst/>
          </a:prstGeom>
          <a:solidFill>
            <a:srgbClr val="FFFFEF"/>
          </a:solidFill>
        </p:spPr>
        <p:txBody>
          <a:bodyPr wrap="square" rtlCol="0">
            <a:spAutoFit/>
          </a:bodyPr>
          <a:lstStyle/>
          <a:p>
            <a:pPr marL="342900" indent="-342900" algn="l">
              <a:lnSpc>
                <a:spcPct val="130000"/>
              </a:lnSpc>
              <a:buFont typeface="Arial" panose="020B0604020202020204" pitchFamily="34" charset="0"/>
              <a:buChar char="•"/>
            </a:pPr>
            <a:r>
              <a:rPr lang="en-GB" sz="2400" b="1" dirty="0">
                <a:solidFill>
                  <a:schemeClr val="bg2"/>
                </a:solidFill>
                <a:latin typeface="ABeeZee"/>
              </a:rPr>
              <a:t>Negatives and Interrogatives:</a:t>
            </a:r>
          </a:p>
          <a:p>
            <a:pPr marL="882650" indent="-342900" algn="l">
              <a:lnSpc>
                <a:spcPct val="130000"/>
              </a:lnSpc>
              <a:buFont typeface="Wingdings" panose="05000000000000000000" pitchFamily="2" charset="2"/>
              <a:buChar char="q"/>
            </a:pPr>
            <a:r>
              <a:rPr lang="en-GB" sz="2400" dirty="0">
                <a:solidFill>
                  <a:schemeClr val="tx1">
                    <a:lumMod val="75000"/>
                  </a:schemeClr>
                </a:solidFill>
                <a:latin typeface="ABeeZee"/>
              </a:rPr>
              <a:t>Auxiliary verb is not translated.</a:t>
            </a:r>
            <a:endParaRPr lang="en-GB" sz="2400" dirty="0">
              <a:solidFill>
                <a:schemeClr val="bg2"/>
              </a:solidFill>
              <a:latin typeface="ABeeZee"/>
            </a:endParaRPr>
          </a:p>
          <a:p>
            <a:pPr marL="539750" algn="l">
              <a:lnSpc>
                <a:spcPct val="130000"/>
              </a:lnSpc>
            </a:pPr>
            <a:r>
              <a:rPr lang="en-GB" sz="2400" dirty="0">
                <a:latin typeface="ABeeZee"/>
              </a:rPr>
              <a:t>I</a:t>
            </a:r>
            <a:r>
              <a:rPr lang="en-GB" sz="2400" dirty="0">
                <a:solidFill>
                  <a:schemeClr val="bg2"/>
                </a:solidFill>
                <a:latin typeface="ABeeZee"/>
              </a:rPr>
              <a:t> did </a:t>
            </a:r>
            <a:r>
              <a:rPr lang="en-GB" sz="2400" dirty="0">
                <a:latin typeface="ABeeZee"/>
              </a:rPr>
              <a:t>not go to school </a:t>
            </a:r>
            <a:r>
              <a:rPr lang="en-GB" sz="2400" dirty="0">
                <a:solidFill>
                  <a:schemeClr val="bg2"/>
                </a:solidFill>
                <a:latin typeface="ABeeZee"/>
              </a:rPr>
              <a:t>= No </a:t>
            </a:r>
            <a:r>
              <a:rPr lang="en-GB" sz="2400" dirty="0" err="1">
                <a:solidFill>
                  <a:schemeClr val="bg2"/>
                </a:solidFill>
                <a:latin typeface="ABeeZee"/>
              </a:rPr>
              <a:t>fui</a:t>
            </a:r>
            <a:r>
              <a:rPr lang="en-GB" sz="2400" dirty="0">
                <a:solidFill>
                  <a:schemeClr val="bg2"/>
                </a:solidFill>
                <a:latin typeface="ABeeZee"/>
              </a:rPr>
              <a:t> al colegio.</a:t>
            </a:r>
          </a:p>
          <a:p>
            <a:pPr marL="539750" algn="l">
              <a:lnSpc>
                <a:spcPct val="130000"/>
              </a:lnSpc>
            </a:pPr>
            <a:r>
              <a:rPr lang="en-GB" sz="2400" dirty="0">
                <a:solidFill>
                  <a:schemeClr val="bg2"/>
                </a:solidFill>
                <a:latin typeface="ABeeZee"/>
              </a:rPr>
              <a:t>Did </a:t>
            </a:r>
            <a:r>
              <a:rPr lang="en-GB" sz="2400" dirty="0">
                <a:latin typeface="ABeeZee"/>
              </a:rPr>
              <a:t>you go to school? </a:t>
            </a:r>
            <a:r>
              <a:rPr lang="en-GB" sz="2400" dirty="0">
                <a:solidFill>
                  <a:schemeClr val="bg2"/>
                </a:solidFill>
                <a:latin typeface="ABeeZee"/>
              </a:rPr>
              <a:t>¿</a:t>
            </a:r>
            <a:r>
              <a:rPr lang="en-GB" sz="2400" dirty="0" err="1">
                <a:solidFill>
                  <a:schemeClr val="bg2"/>
                </a:solidFill>
                <a:latin typeface="ABeeZee"/>
              </a:rPr>
              <a:t>Fuiste</a:t>
            </a:r>
            <a:r>
              <a:rPr lang="en-GB" sz="2400" dirty="0">
                <a:solidFill>
                  <a:schemeClr val="bg2"/>
                </a:solidFill>
                <a:latin typeface="ABeeZee"/>
              </a:rPr>
              <a:t> al  colegio?</a:t>
            </a:r>
          </a:p>
          <a:p>
            <a:pPr marL="539750" algn="l">
              <a:lnSpc>
                <a:spcPct val="130000"/>
              </a:lnSpc>
            </a:pPr>
            <a:r>
              <a:rPr lang="en-GB" sz="2400" dirty="0">
                <a:latin typeface="ABeeZee"/>
              </a:rPr>
              <a:t>He </a:t>
            </a:r>
            <a:r>
              <a:rPr lang="en-GB" sz="2400" dirty="0">
                <a:solidFill>
                  <a:schemeClr val="bg2"/>
                </a:solidFill>
                <a:latin typeface="ABeeZee"/>
              </a:rPr>
              <a:t>does </a:t>
            </a:r>
            <a:r>
              <a:rPr lang="en-GB" sz="2400" dirty="0">
                <a:latin typeface="ABeeZee"/>
              </a:rPr>
              <a:t>not like basketball: </a:t>
            </a:r>
            <a:r>
              <a:rPr lang="en-GB" sz="2400" dirty="0">
                <a:solidFill>
                  <a:schemeClr val="bg2"/>
                </a:solidFill>
                <a:latin typeface="ABeeZee"/>
              </a:rPr>
              <a:t>no le </a:t>
            </a:r>
            <a:r>
              <a:rPr lang="en-GB" sz="2400" dirty="0" err="1">
                <a:solidFill>
                  <a:schemeClr val="bg2"/>
                </a:solidFill>
                <a:latin typeface="ABeeZee"/>
              </a:rPr>
              <a:t>gusta</a:t>
            </a:r>
            <a:r>
              <a:rPr lang="en-GB" sz="2400" dirty="0">
                <a:solidFill>
                  <a:schemeClr val="bg2"/>
                </a:solidFill>
                <a:latin typeface="ABeeZee"/>
              </a:rPr>
              <a:t> </a:t>
            </a:r>
            <a:r>
              <a:rPr lang="en-GB" sz="2400" dirty="0" err="1">
                <a:solidFill>
                  <a:schemeClr val="bg2"/>
                </a:solidFill>
                <a:latin typeface="ABeeZee"/>
              </a:rPr>
              <a:t>el</a:t>
            </a:r>
            <a:r>
              <a:rPr lang="en-GB" sz="2400" dirty="0">
                <a:solidFill>
                  <a:schemeClr val="bg2"/>
                </a:solidFill>
                <a:latin typeface="ABeeZee"/>
              </a:rPr>
              <a:t> </a:t>
            </a:r>
            <a:r>
              <a:rPr lang="en-GB" sz="2400" dirty="0" err="1">
                <a:solidFill>
                  <a:schemeClr val="bg2"/>
                </a:solidFill>
                <a:latin typeface="ABeeZee"/>
              </a:rPr>
              <a:t>baloncesto</a:t>
            </a:r>
            <a:endParaRPr lang="en-GB" sz="2400" dirty="0">
              <a:solidFill>
                <a:schemeClr val="bg2"/>
              </a:solidFill>
              <a:latin typeface="ABeeZee"/>
            </a:endParaRPr>
          </a:p>
        </p:txBody>
      </p:sp>
    </p:spTree>
    <p:extLst>
      <p:ext uri="{BB962C8B-B14F-4D97-AF65-F5344CB8AC3E}">
        <p14:creationId xmlns:p14="http://schemas.microsoft.com/office/powerpoint/2010/main" val="2468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19BACDA-240A-61CE-B853-941D30061320}"/>
              </a:ext>
            </a:extLst>
          </p:cNvPr>
          <p:cNvSpPr>
            <a:spLocks noGrp="1"/>
          </p:cNvSpPr>
          <p:nvPr>
            <p:ph type="body" sz="quarter" idx="11"/>
          </p:nvPr>
        </p:nvSpPr>
        <p:spPr/>
        <p:txBody>
          <a:bodyPr/>
          <a:lstStyle/>
          <a:p>
            <a:r>
              <a:rPr lang="en-GB" dirty="0" err="1"/>
              <a:t>Empareja</a:t>
            </a:r>
            <a:endParaRPr lang="en-GB" dirty="0"/>
          </a:p>
        </p:txBody>
      </p:sp>
      <p:sp>
        <p:nvSpPr>
          <p:cNvPr id="3" name="Marcador de texto 2">
            <a:extLst>
              <a:ext uri="{FF2B5EF4-FFF2-40B4-BE49-F238E27FC236}">
                <a16:creationId xmlns:a16="http://schemas.microsoft.com/office/drawing/2014/main" id="{EA0A499D-A9F4-64BF-7CB4-DDF2D4B0A2B7}"/>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4E7CB9F2-F6FD-5B54-8615-78B2A04EFC3C}"/>
              </a:ext>
            </a:extLst>
          </p:cNvPr>
          <p:cNvSpPr>
            <a:spLocks noGrp="1"/>
          </p:cNvSpPr>
          <p:nvPr>
            <p:ph type="body" sz="quarter" idx="12"/>
          </p:nvPr>
        </p:nvSpPr>
        <p:spPr/>
        <p:txBody>
          <a:bodyPr/>
          <a:lstStyle/>
          <a:p>
            <a:endParaRPr lang="en-GB"/>
          </a:p>
        </p:txBody>
      </p:sp>
      <p:sp>
        <p:nvSpPr>
          <p:cNvPr id="5" name="CuadroTexto 4">
            <a:extLst>
              <a:ext uri="{FF2B5EF4-FFF2-40B4-BE49-F238E27FC236}">
                <a16:creationId xmlns:a16="http://schemas.microsoft.com/office/drawing/2014/main" id="{3C3BA5E5-1B2B-97E2-200A-A1774C698E24}"/>
              </a:ext>
            </a:extLst>
          </p:cNvPr>
          <p:cNvSpPr txBox="1"/>
          <p:nvPr/>
        </p:nvSpPr>
        <p:spPr>
          <a:xfrm>
            <a:off x="1562353" y="1256761"/>
            <a:ext cx="1872629"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1. I look for</a:t>
            </a:r>
          </a:p>
        </p:txBody>
      </p:sp>
      <p:sp>
        <p:nvSpPr>
          <p:cNvPr id="6" name="CuadroTexto 5">
            <a:extLst>
              <a:ext uri="{FF2B5EF4-FFF2-40B4-BE49-F238E27FC236}">
                <a16:creationId xmlns:a16="http://schemas.microsoft.com/office/drawing/2014/main" id="{5AD3AB40-53AE-FE69-2DFB-5ABA4E9001E0}"/>
              </a:ext>
            </a:extLst>
          </p:cNvPr>
          <p:cNvSpPr txBox="1"/>
          <p:nvPr/>
        </p:nvSpPr>
        <p:spPr>
          <a:xfrm>
            <a:off x="3750487" y="1538075"/>
            <a:ext cx="2165978"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2. I look after</a:t>
            </a:r>
          </a:p>
        </p:txBody>
      </p:sp>
      <p:sp>
        <p:nvSpPr>
          <p:cNvPr id="8" name="CuadroTexto 7">
            <a:extLst>
              <a:ext uri="{FF2B5EF4-FFF2-40B4-BE49-F238E27FC236}">
                <a16:creationId xmlns:a16="http://schemas.microsoft.com/office/drawing/2014/main" id="{BE09907B-401E-F3CB-1E5B-EF6C67F37720}"/>
              </a:ext>
            </a:extLst>
          </p:cNvPr>
          <p:cNvSpPr txBox="1"/>
          <p:nvPr/>
        </p:nvSpPr>
        <p:spPr>
          <a:xfrm>
            <a:off x="4517743" y="2204651"/>
            <a:ext cx="2140330"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5. I get bored</a:t>
            </a:r>
          </a:p>
        </p:txBody>
      </p:sp>
      <p:sp>
        <p:nvSpPr>
          <p:cNvPr id="9" name="CuadroTexto 8">
            <a:extLst>
              <a:ext uri="{FF2B5EF4-FFF2-40B4-BE49-F238E27FC236}">
                <a16:creationId xmlns:a16="http://schemas.microsoft.com/office/drawing/2014/main" id="{15B9A002-F0A9-F36B-D873-82DAB80CC913}"/>
              </a:ext>
            </a:extLst>
          </p:cNvPr>
          <p:cNvSpPr txBox="1"/>
          <p:nvPr/>
        </p:nvSpPr>
        <p:spPr>
          <a:xfrm>
            <a:off x="9153648" y="2845269"/>
            <a:ext cx="2911374"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11. he got married</a:t>
            </a:r>
          </a:p>
        </p:txBody>
      </p:sp>
      <p:sp>
        <p:nvSpPr>
          <p:cNvPr id="10" name="CuadroTexto 9">
            <a:extLst>
              <a:ext uri="{FF2B5EF4-FFF2-40B4-BE49-F238E27FC236}">
                <a16:creationId xmlns:a16="http://schemas.microsoft.com/office/drawing/2014/main" id="{3D7F2EA9-5093-9606-E580-0223712A887F}"/>
              </a:ext>
            </a:extLst>
          </p:cNvPr>
          <p:cNvSpPr txBox="1"/>
          <p:nvPr/>
        </p:nvSpPr>
        <p:spPr>
          <a:xfrm>
            <a:off x="132021" y="2738197"/>
            <a:ext cx="2183611"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7. we get lost</a:t>
            </a:r>
          </a:p>
        </p:txBody>
      </p:sp>
      <p:sp>
        <p:nvSpPr>
          <p:cNvPr id="11" name="CuadroTexto 10">
            <a:extLst>
              <a:ext uri="{FF2B5EF4-FFF2-40B4-BE49-F238E27FC236}">
                <a16:creationId xmlns:a16="http://schemas.microsoft.com/office/drawing/2014/main" id="{3FE0D623-28CC-E852-39B8-BE8391E7F317}"/>
              </a:ext>
            </a:extLst>
          </p:cNvPr>
          <p:cNvSpPr txBox="1"/>
          <p:nvPr/>
        </p:nvSpPr>
        <p:spPr>
          <a:xfrm>
            <a:off x="2456745" y="2808070"/>
            <a:ext cx="3025187"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4. I look forward to</a:t>
            </a:r>
          </a:p>
        </p:txBody>
      </p:sp>
      <p:sp>
        <p:nvSpPr>
          <p:cNvPr id="12" name="CuadroTexto 11">
            <a:extLst>
              <a:ext uri="{FF2B5EF4-FFF2-40B4-BE49-F238E27FC236}">
                <a16:creationId xmlns:a16="http://schemas.microsoft.com/office/drawing/2014/main" id="{663D514F-E487-83A1-CF42-8D5A01674209}"/>
              </a:ext>
            </a:extLst>
          </p:cNvPr>
          <p:cNvSpPr txBox="1"/>
          <p:nvPr/>
        </p:nvSpPr>
        <p:spPr>
          <a:xfrm>
            <a:off x="8996784" y="1702083"/>
            <a:ext cx="2632452"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I have breakfast</a:t>
            </a:r>
          </a:p>
        </p:txBody>
      </p:sp>
      <p:sp>
        <p:nvSpPr>
          <p:cNvPr id="13" name="CuadroTexto 12">
            <a:extLst>
              <a:ext uri="{FF2B5EF4-FFF2-40B4-BE49-F238E27FC236}">
                <a16:creationId xmlns:a16="http://schemas.microsoft.com/office/drawing/2014/main" id="{47ECBF02-C748-F055-3752-5D892E7A1137}"/>
              </a:ext>
            </a:extLst>
          </p:cNvPr>
          <p:cNvSpPr txBox="1"/>
          <p:nvPr/>
        </p:nvSpPr>
        <p:spPr>
          <a:xfrm>
            <a:off x="4694883" y="942111"/>
            <a:ext cx="2145139"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 10. look out!</a:t>
            </a:r>
          </a:p>
        </p:txBody>
      </p:sp>
      <p:sp>
        <p:nvSpPr>
          <p:cNvPr id="14" name="CuadroTexto 13">
            <a:extLst>
              <a:ext uri="{FF2B5EF4-FFF2-40B4-BE49-F238E27FC236}">
                <a16:creationId xmlns:a16="http://schemas.microsoft.com/office/drawing/2014/main" id="{FA237F65-A102-CE13-F694-B3F57088AF26}"/>
              </a:ext>
            </a:extLst>
          </p:cNvPr>
          <p:cNvSpPr txBox="1"/>
          <p:nvPr/>
        </p:nvSpPr>
        <p:spPr>
          <a:xfrm>
            <a:off x="6900773" y="1202479"/>
            <a:ext cx="2569934"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3. they look into</a:t>
            </a:r>
          </a:p>
        </p:txBody>
      </p:sp>
      <p:sp>
        <p:nvSpPr>
          <p:cNvPr id="15" name="CuadroTexto 14">
            <a:extLst>
              <a:ext uri="{FF2B5EF4-FFF2-40B4-BE49-F238E27FC236}">
                <a16:creationId xmlns:a16="http://schemas.microsoft.com/office/drawing/2014/main" id="{1C845DF6-E3FD-13C9-5FD7-292F52149443}"/>
              </a:ext>
            </a:extLst>
          </p:cNvPr>
          <p:cNvSpPr txBox="1"/>
          <p:nvPr/>
        </p:nvSpPr>
        <p:spPr>
          <a:xfrm>
            <a:off x="5425119" y="3198058"/>
            <a:ext cx="4105611"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12. I will have a good time</a:t>
            </a:r>
          </a:p>
        </p:txBody>
      </p:sp>
      <p:sp>
        <p:nvSpPr>
          <p:cNvPr id="16" name="CuadroTexto 15">
            <a:extLst>
              <a:ext uri="{FF2B5EF4-FFF2-40B4-BE49-F238E27FC236}">
                <a16:creationId xmlns:a16="http://schemas.microsoft.com/office/drawing/2014/main" id="{EACC5730-A4B5-D57B-5FA2-68269244C737}"/>
              </a:ext>
            </a:extLst>
          </p:cNvPr>
          <p:cNvSpPr txBox="1"/>
          <p:nvPr/>
        </p:nvSpPr>
        <p:spPr>
          <a:xfrm>
            <a:off x="632565" y="1951629"/>
            <a:ext cx="2052165"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6. I am lucky</a:t>
            </a:r>
          </a:p>
        </p:txBody>
      </p:sp>
      <p:sp>
        <p:nvSpPr>
          <p:cNvPr id="18" name="CuadroTexto 17">
            <a:extLst>
              <a:ext uri="{FF2B5EF4-FFF2-40B4-BE49-F238E27FC236}">
                <a16:creationId xmlns:a16="http://schemas.microsoft.com/office/drawing/2014/main" id="{D1133155-BDF8-7E68-26A2-98B7122AC7A0}"/>
              </a:ext>
            </a:extLst>
          </p:cNvPr>
          <p:cNvSpPr txBox="1"/>
          <p:nvPr/>
        </p:nvSpPr>
        <p:spPr>
          <a:xfrm>
            <a:off x="7093288" y="2217585"/>
            <a:ext cx="3326552"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8. She was successful</a:t>
            </a:r>
          </a:p>
        </p:txBody>
      </p:sp>
      <p:sp>
        <p:nvSpPr>
          <p:cNvPr id="20" name="CuadroTexto 19">
            <a:extLst>
              <a:ext uri="{FF2B5EF4-FFF2-40B4-BE49-F238E27FC236}">
                <a16:creationId xmlns:a16="http://schemas.microsoft.com/office/drawing/2014/main" id="{A4FA52AF-25F4-CAE2-7C4F-CB187363544F}"/>
              </a:ext>
            </a:extLst>
          </p:cNvPr>
          <p:cNvSpPr txBox="1"/>
          <p:nvPr/>
        </p:nvSpPr>
        <p:spPr>
          <a:xfrm>
            <a:off x="5425119" y="4154280"/>
            <a:ext cx="1027845" cy="534313"/>
          </a:xfrm>
          <a:prstGeom prst="rect">
            <a:avLst/>
          </a:prstGeom>
          <a:noFill/>
        </p:spPr>
        <p:txBody>
          <a:bodyPr wrap="none" rtlCol="0">
            <a:spAutoFit/>
          </a:bodyPr>
          <a:lstStyle/>
          <a:p>
            <a:pPr algn="l">
              <a:lnSpc>
                <a:spcPct val="130000"/>
              </a:lnSpc>
            </a:pPr>
            <a:r>
              <a:rPr lang="en-GB" sz="2400" b="1" dirty="0" err="1">
                <a:latin typeface="ABeeZee"/>
              </a:rPr>
              <a:t>busco</a:t>
            </a:r>
            <a:endParaRPr lang="en-GB" sz="2400" b="1" dirty="0">
              <a:latin typeface="ABeeZee"/>
            </a:endParaRPr>
          </a:p>
        </p:txBody>
      </p:sp>
      <p:sp>
        <p:nvSpPr>
          <p:cNvPr id="21" name="Elipse 20">
            <a:extLst>
              <a:ext uri="{FF2B5EF4-FFF2-40B4-BE49-F238E27FC236}">
                <a16:creationId xmlns:a16="http://schemas.microsoft.com/office/drawing/2014/main" id="{E29DB8F2-B910-A68A-0273-E921316A9AB0}"/>
              </a:ext>
            </a:extLst>
          </p:cNvPr>
          <p:cNvSpPr/>
          <p:nvPr/>
        </p:nvSpPr>
        <p:spPr>
          <a:xfrm>
            <a:off x="1331215" y="1261763"/>
            <a:ext cx="2153193" cy="668689"/>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ipse 21">
            <a:extLst>
              <a:ext uri="{FF2B5EF4-FFF2-40B4-BE49-F238E27FC236}">
                <a16:creationId xmlns:a16="http://schemas.microsoft.com/office/drawing/2014/main" id="{7B51DA5F-1DAF-4970-E151-D0CA82ABD7D0}"/>
              </a:ext>
            </a:extLst>
          </p:cNvPr>
          <p:cNvSpPr/>
          <p:nvPr/>
        </p:nvSpPr>
        <p:spPr>
          <a:xfrm>
            <a:off x="5195039" y="4110898"/>
            <a:ext cx="1590519" cy="668689"/>
          </a:xfrm>
          <a:prstGeom prst="ellipse">
            <a:avLst/>
          </a:prstGeom>
          <a:no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uadroTexto 22">
            <a:extLst>
              <a:ext uri="{FF2B5EF4-FFF2-40B4-BE49-F238E27FC236}">
                <a16:creationId xmlns:a16="http://schemas.microsoft.com/office/drawing/2014/main" id="{48FA9B09-3331-254D-7607-ED904C6E6028}"/>
              </a:ext>
            </a:extLst>
          </p:cNvPr>
          <p:cNvSpPr txBox="1"/>
          <p:nvPr/>
        </p:nvSpPr>
        <p:spPr>
          <a:xfrm>
            <a:off x="7787390" y="4883669"/>
            <a:ext cx="952505" cy="534313"/>
          </a:xfrm>
          <a:prstGeom prst="rect">
            <a:avLst/>
          </a:prstGeom>
          <a:noFill/>
        </p:spPr>
        <p:txBody>
          <a:bodyPr wrap="none" rtlCol="0">
            <a:spAutoFit/>
          </a:bodyPr>
          <a:lstStyle/>
          <a:p>
            <a:pPr algn="l">
              <a:lnSpc>
                <a:spcPct val="130000"/>
              </a:lnSpc>
            </a:pPr>
            <a:r>
              <a:rPr lang="en-GB" sz="2400" b="1" dirty="0" err="1">
                <a:latin typeface="ABeeZee"/>
              </a:rPr>
              <a:t>cuido</a:t>
            </a:r>
            <a:endParaRPr lang="en-GB" sz="2400" b="1" dirty="0">
              <a:latin typeface="ABeeZee"/>
            </a:endParaRPr>
          </a:p>
        </p:txBody>
      </p:sp>
      <p:sp>
        <p:nvSpPr>
          <p:cNvPr id="24" name="Elipse 23">
            <a:extLst>
              <a:ext uri="{FF2B5EF4-FFF2-40B4-BE49-F238E27FC236}">
                <a16:creationId xmlns:a16="http://schemas.microsoft.com/office/drawing/2014/main" id="{E5890F7D-3E7E-73D5-911C-868C511FB984}"/>
              </a:ext>
            </a:extLst>
          </p:cNvPr>
          <p:cNvSpPr/>
          <p:nvPr/>
        </p:nvSpPr>
        <p:spPr>
          <a:xfrm>
            <a:off x="3750486" y="1485204"/>
            <a:ext cx="2179899" cy="668689"/>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Elipse 24">
            <a:extLst>
              <a:ext uri="{FF2B5EF4-FFF2-40B4-BE49-F238E27FC236}">
                <a16:creationId xmlns:a16="http://schemas.microsoft.com/office/drawing/2014/main" id="{8735356C-AF29-2773-9AF0-3A1BD4B0B538}"/>
              </a:ext>
            </a:extLst>
          </p:cNvPr>
          <p:cNvSpPr/>
          <p:nvPr/>
        </p:nvSpPr>
        <p:spPr>
          <a:xfrm>
            <a:off x="7323472" y="4895170"/>
            <a:ext cx="1705734" cy="668689"/>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uadroTexto 25">
            <a:extLst>
              <a:ext uri="{FF2B5EF4-FFF2-40B4-BE49-F238E27FC236}">
                <a16:creationId xmlns:a16="http://schemas.microsoft.com/office/drawing/2014/main" id="{748AF2AB-46DE-535D-F447-E5C060E9BF64}"/>
              </a:ext>
            </a:extLst>
          </p:cNvPr>
          <p:cNvSpPr txBox="1"/>
          <p:nvPr/>
        </p:nvSpPr>
        <p:spPr>
          <a:xfrm>
            <a:off x="9808022" y="4537906"/>
            <a:ext cx="1645002" cy="534313"/>
          </a:xfrm>
          <a:prstGeom prst="rect">
            <a:avLst/>
          </a:prstGeom>
          <a:noFill/>
        </p:spPr>
        <p:txBody>
          <a:bodyPr wrap="none" rtlCol="0">
            <a:spAutoFit/>
          </a:bodyPr>
          <a:lstStyle/>
          <a:p>
            <a:pPr algn="l">
              <a:lnSpc>
                <a:spcPct val="130000"/>
              </a:lnSpc>
            </a:pPr>
            <a:r>
              <a:rPr lang="en-GB" sz="2400" b="1" dirty="0" err="1">
                <a:latin typeface="ABeeZee"/>
              </a:rPr>
              <a:t>investigan</a:t>
            </a:r>
            <a:endParaRPr lang="en-GB" sz="2400" b="1" dirty="0">
              <a:latin typeface="ABeeZee"/>
            </a:endParaRPr>
          </a:p>
        </p:txBody>
      </p:sp>
      <p:sp>
        <p:nvSpPr>
          <p:cNvPr id="27" name="Elipse 26">
            <a:extLst>
              <a:ext uri="{FF2B5EF4-FFF2-40B4-BE49-F238E27FC236}">
                <a16:creationId xmlns:a16="http://schemas.microsoft.com/office/drawing/2014/main" id="{BE1E6A2C-0D29-C041-27DC-B781C3C1ACCA}"/>
              </a:ext>
            </a:extLst>
          </p:cNvPr>
          <p:cNvSpPr/>
          <p:nvPr/>
        </p:nvSpPr>
        <p:spPr>
          <a:xfrm>
            <a:off x="6886852" y="1148339"/>
            <a:ext cx="2400081" cy="668689"/>
          </a:xfrm>
          <a:prstGeom prst="ellipse">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ipse 27">
            <a:extLst>
              <a:ext uri="{FF2B5EF4-FFF2-40B4-BE49-F238E27FC236}">
                <a16:creationId xmlns:a16="http://schemas.microsoft.com/office/drawing/2014/main" id="{EA1A9D8D-2975-78A8-28FF-6B71843252C5}"/>
              </a:ext>
            </a:extLst>
          </p:cNvPr>
          <p:cNvSpPr/>
          <p:nvPr/>
        </p:nvSpPr>
        <p:spPr>
          <a:xfrm>
            <a:off x="9286933" y="4510207"/>
            <a:ext cx="2363590" cy="668689"/>
          </a:xfrm>
          <a:prstGeom prst="ellipse">
            <a:avLst/>
          </a:prstGeom>
          <a:noFill/>
          <a:ln w="3810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ipse 28">
            <a:extLst>
              <a:ext uri="{FF2B5EF4-FFF2-40B4-BE49-F238E27FC236}">
                <a16:creationId xmlns:a16="http://schemas.microsoft.com/office/drawing/2014/main" id="{D6011B6C-E596-6D1D-FF5C-49C9DBB140FB}"/>
              </a:ext>
            </a:extLst>
          </p:cNvPr>
          <p:cNvSpPr/>
          <p:nvPr/>
        </p:nvSpPr>
        <p:spPr>
          <a:xfrm>
            <a:off x="9078821" y="1665894"/>
            <a:ext cx="2400081" cy="668689"/>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uadroTexto 29">
            <a:extLst>
              <a:ext uri="{FF2B5EF4-FFF2-40B4-BE49-F238E27FC236}">
                <a16:creationId xmlns:a16="http://schemas.microsoft.com/office/drawing/2014/main" id="{ADD40E5B-840F-F952-98FC-86EE31DA690C}"/>
              </a:ext>
            </a:extLst>
          </p:cNvPr>
          <p:cNvSpPr txBox="1"/>
          <p:nvPr/>
        </p:nvSpPr>
        <p:spPr>
          <a:xfrm>
            <a:off x="2396708" y="3933971"/>
            <a:ext cx="2776722" cy="534313"/>
          </a:xfrm>
          <a:prstGeom prst="rect">
            <a:avLst/>
          </a:prstGeom>
          <a:noFill/>
        </p:spPr>
        <p:txBody>
          <a:bodyPr wrap="none" rtlCol="0">
            <a:spAutoFit/>
          </a:bodyPr>
          <a:lstStyle/>
          <a:p>
            <a:pPr algn="l">
              <a:lnSpc>
                <a:spcPct val="130000"/>
              </a:lnSpc>
            </a:pPr>
            <a:r>
              <a:rPr lang="en-GB" sz="2400" b="1" dirty="0" err="1">
                <a:latin typeface="ABeeZee"/>
              </a:rPr>
              <a:t>tomo</a:t>
            </a:r>
            <a:r>
              <a:rPr lang="en-GB" sz="2400" b="1" dirty="0">
                <a:latin typeface="ABeeZee"/>
              </a:rPr>
              <a:t> </a:t>
            </a:r>
            <a:r>
              <a:rPr lang="en-GB" sz="2400" b="1" dirty="0" err="1">
                <a:latin typeface="ABeeZee"/>
              </a:rPr>
              <a:t>el</a:t>
            </a:r>
            <a:r>
              <a:rPr lang="en-GB" sz="2400" b="1" dirty="0">
                <a:latin typeface="ABeeZee"/>
              </a:rPr>
              <a:t> </a:t>
            </a:r>
            <a:r>
              <a:rPr lang="en-GB" sz="2400" b="1" dirty="0" err="1">
                <a:latin typeface="ABeeZee"/>
              </a:rPr>
              <a:t>desayuno</a:t>
            </a:r>
            <a:endParaRPr lang="en-GB" sz="2400" b="1" dirty="0">
              <a:latin typeface="ABeeZee"/>
            </a:endParaRPr>
          </a:p>
        </p:txBody>
      </p:sp>
      <p:sp>
        <p:nvSpPr>
          <p:cNvPr id="31" name="Elipse 30">
            <a:extLst>
              <a:ext uri="{FF2B5EF4-FFF2-40B4-BE49-F238E27FC236}">
                <a16:creationId xmlns:a16="http://schemas.microsoft.com/office/drawing/2014/main" id="{ECD33802-B875-8BC4-0F1A-B005639C0C81}"/>
              </a:ext>
            </a:extLst>
          </p:cNvPr>
          <p:cNvSpPr/>
          <p:nvPr/>
        </p:nvSpPr>
        <p:spPr>
          <a:xfrm>
            <a:off x="2423548" y="3881357"/>
            <a:ext cx="2861622" cy="668689"/>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uadroTexto 31">
            <a:extLst>
              <a:ext uri="{FF2B5EF4-FFF2-40B4-BE49-F238E27FC236}">
                <a16:creationId xmlns:a16="http://schemas.microsoft.com/office/drawing/2014/main" id="{643AFB5B-1FA5-B058-55A2-2D6330E87736}"/>
              </a:ext>
            </a:extLst>
          </p:cNvPr>
          <p:cNvSpPr txBox="1"/>
          <p:nvPr/>
        </p:nvSpPr>
        <p:spPr>
          <a:xfrm>
            <a:off x="9380020" y="5612079"/>
            <a:ext cx="2501006" cy="534313"/>
          </a:xfrm>
          <a:prstGeom prst="rect">
            <a:avLst/>
          </a:prstGeom>
          <a:noFill/>
        </p:spPr>
        <p:txBody>
          <a:bodyPr wrap="none" rtlCol="0">
            <a:spAutoFit/>
          </a:bodyPr>
          <a:lstStyle/>
          <a:p>
            <a:pPr algn="l">
              <a:lnSpc>
                <a:spcPct val="130000"/>
              </a:lnSpc>
            </a:pPr>
            <a:r>
              <a:rPr lang="en-GB" sz="2400" b="1" dirty="0" err="1">
                <a:latin typeface="ABeeZee"/>
              </a:rPr>
              <a:t>tengo</a:t>
            </a:r>
            <a:r>
              <a:rPr lang="en-GB" sz="2400" b="1" dirty="0">
                <a:latin typeface="ABeeZee"/>
              </a:rPr>
              <a:t> </a:t>
            </a:r>
            <a:r>
              <a:rPr lang="en-GB" sz="2400" b="1" dirty="0" err="1">
                <a:latin typeface="ABeeZee"/>
              </a:rPr>
              <a:t>ganas</a:t>
            </a:r>
            <a:r>
              <a:rPr lang="en-GB" sz="2400" b="1" dirty="0">
                <a:latin typeface="ABeeZee"/>
              </a:rPr>
              <a:t> de </a:t>
            </a:r>
          </a:p>
        </p:txBody>
      </p:sp>
      <p:sp>
        <p:nvSpPr>
          <p:cNvPr id="33" name="Elipse 32">
            <a:extLst>
              <a:ext uri="{FF2B5EF4-FFF2-40B4-BE49-F238E27FC236}">
                <a16:creationId xmlns:a16="http://schemas.microsoft.com/office/drawing/2014/main" id="{FB2B37B5-22FB-EDD6-A883-5DD45789815C}"/>
              </a:ext>
            </a:extLst>
          </p:cNvPr>
          <p:cNvSpPr/>
          <p:nvPr/>
        </p:nvSpPr>
        <p:spPr>
          <a:xfrm>
            <a:off x="2486333" y="2793947"/>
            <a:ext cx="3092022" cy="668689"/>
          </a:xfrm>
          <a:prstGeom prst="ellipse">
            <a:avLst/>
          </a:prstGeom>
          <a:noFill/>
          <a:ln w="38100">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lipse 33">
            <a:extLst>
              <a:ext uri="{FF2B5EF4-FFF2-40B4-BE49-F238E27FC236}">
                <a16:creationId xmlns:a16="http://schemas.microsoft.com/office/drawing/2014/main" id="{23C8A14D-3298-922C-C4F5-DC1BEDD31FCC}"/>
              </a:ext>
            </a:extLst>
          </p:cNvPr>
          <p:cNvSpPr/>
          <p:nvPr/>
        </p:nvSpPr>
        <p:spPr>
          <a:xfrm>
            <a:off x="9346359" y="5636243"/>
            <a:ext cx="2597472" cy="668689"/>
          </a:xfrm>
          <a:prstGeom prst="ellipse">
            <a:avLst/>
          </a:prstGeom>
          <a:noFill/>
          <a:ln w="38100">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CuadroTexto 34">
            <a:extLst>
              <a:ext uri="{FF2B5EF4-FFF2-40B4-BE49-F238E27FC236}">
                <a16:creationId xmlns:a16="http://schemas.microsoft.com/office/drawing/2014/main" id="{9A35F21E-10C1-3A44-59B2-0829B00F9CB4}"/>
              </a:ext>
            </a:extLst>
          </p:cNvPr>
          <p:cNvSpPr txBox="1"/>
          <p:nvPr/>
        </p:nvSpPr>
        <p:spPr>
          <a:xfrm>
            <a:off x="5238901" y="4990472"/>
            <a:ext cx="1688283" cy="534313"/>
          </a:xfrm>
          <a:prstGeom prst="rect">
            <a:avLst/>
          </a:prstGeom>
          <a:noFill/>
        </p:spPr>
        <p:txBody>
          <a:bodyPr wrap="none" rtlCol="0">
            <a:spAutoFit/>
          </a:bodyPr>
          <a:lstStyle/>
          <a:p>
            <a:pPr algn="l">
              <a:lnSpc>
                <a:spcPct val="130000"/>
              </a:lnSpc>
            </a:pPr>
            <a:r>
              <a:rPr lang="en-GB" sz="2400" b="1" dirty="0">
                <a:latin typeface="ABeeZee"/>
              </a:rPr>
              <a:t>me </a:t>
            </a:r>
            <a:r>
              <a:rPr lang="en-GB" sz="2400" b="1" dirty="0" err="1">
                <a:latin typeface="ABeeZee"/>
              </a:rPr>
              <a:t>aburro</a:t>
            </a:r>
            <a:endParaRPr lang="en-GB" sz="2400" b="1" dirty="0">
              <a:latin typeface="ABeeZee"/>
            </a:endParaRPr>
          </a:p>
        </p:txBody>
      </p:sp>
      <p:sp>
        <p:nvSpPr>
          <p:cNvPr id="36" name="Elipse 35">
            <a:extLst>
              <a:ext uri="{FF2B5EF4-FFF2-40B4-BE49-F238E27FC236}">
                <a16:creationId xmlns:a16="http://schemas.microsoft.com/office/drawing/2014/main" id="{F7D631C6-586D-7F2F-1C37-F4CCEF81131B}"/>
              </a:ext>
            </a:extLst>
          </p:cNvPr>
          <p:cNvSpPr/>
          <p:nvPr/>
        </p:nvSpPr>
        <p:spPr>
          <a:xfrm>
            <a:off x="4483168" y="2171453"/>
            <a:ext cx="2226902" cy="668689"/>
          </a:xfrm>
          <a:prstGeom prst="ellipse">
            <a:avLst/>
          </a:prstGeom>
          <a:noFill/>
          <a:ln w="381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e 36">
            <a:extLst>
              <a:ext uri="{FF2B5EF4-FFF2-40B4-BE49-F238E27FC236}">
                <a16:creationId xmlns:a16="http://schemas.microsoft.com/office/drawing/2014/main" id="{9EE9A11E-497F-E6DC-71DD-692DC14CA063}"/>
              </a:ext>
            </a:extLst>
          </p:cNvPr>
          <p:cNvSpPr/>
          <p:nvPr/>
        </p:nvSpPr>
        <p:spPr>
          <a:xfrm>
            <a:off x="5195039" y="4913965"/>
            <a:ext cx="1705734" cy="668689"/>
          </a:xfrm>
          <a:prstGeom prst="ellipse">
            <a:avLst/>
          </a:prstGeom>
          <a:noFill/>
          <a:ln w="38100">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uadroTexto 37">
            <a:extLst>
              <a:ext uri="{FF2B5EF4-FFF2-40B4-BE49-F238E27FC236}">
                <a16:creationId xmlns:a16="http://schemas.microsoft.com/office/drawing/2014/main" id="{97142BCB-25F3-7E73-15E4-B1125EF7A024}"/>
              </a:ext>
            </a:extLst>
          </p:cNvPr>
          <p:cNvSpPr txBox="1"/>
          <p:nvPr/>
        </p:nvSpPr>
        <p:spPr>
          <a:xfrm>
            <a:off x="434652" y="4347652"/>
            <a:ext cx="1992853" cy="534313"/>
          </a:xfrm>
          <a:prstGeom prst="rect">
            <a:avLst/>
          </a:prstGeom>
          <a:noFill/>
        </p:spPr>
        <p:txBody>
          <a:bodyPr wrap="none" rtlCol="0">
            <a:spAutoFit/>
          </a:bodyPr>
          <a:lstStyle/>
          <a:p>
            <a:pPr algn="l">
              <a:lnSpc>
                <a:spcPct val="130000"/>
              </a:lnSpc>
            </a:pPr>
            <a:r>
              <a:rPr lang="en-GB" sz="2400" b="1" dirty="0" err="1">
                <a:latin typeface="ABeeZee"/>
              </a:rPr>
              <a:t>tengo</a:t>
            </a:r>
            <a:r>
              <a:rPr lang="en-GB" sz="2400" b="1" dirty="0">
                <a:latin typeface="ABeeZee"/>
              </a:rPr>
              <a:t> suerte</a:t>
            </a:r>
          </a:p>
        </p:txBody>
      </p:sp>
      <p:sp>
        <p:nvSpPr>
          <p:cNvPr id="39" name="Elipse 38">
            <a:extLst>
              <a:ext uri="{FF2B5EF4-FFF2-40B4-BE49-F238E27FC236}">
                <a16:creationId xmlns:a16="http://schemas.microsoft.com/office/drawing/2014/main" id="{96AE11B8-165F-ADE1-0330-FFB5E4678BD5}"/>
              </a:ext>
            </a:extLst>
          </p:cNvPr>
          <p:cNvSpPr/>
          <p:nvPr/>
        </p:nvSpPr>
        <p:spPr>
          <a:xfrm>
            <a:off x="702076" y="1977808"/>
            <a:ext cx="1978121" cy="668689"/>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Elipse 39">
            <a:extLst>
              <a:ext uri="{FF2B5EF4-FFF2-40B4-BE49-F238E27FC236}">
                <a16:creationId xmlns:a16="http://schemas.microsoft.com/office/drawing/2014/main" id="{975236F7-F60C-A167-CC6F-4E57E6E70B7E}"/>
              </a:ext>
            </a:extLst>
          </p:cNvPr>
          <p:cNvSpPr/>
          <p:nvPr/>
        </p:nvSpPr>
        <p:spPr>
          <a:xfrm>
            <a:off x="368333" y="4335504"/>
            <a:ext cx="2311865" cy="668689"/>
          </a:xfrm>
          <a:prstGeom prst="ellipse">
            <a:avLst/>
          </a:prstGeom>
          <a:noFill/>
          <a:ln w="3810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uadroTexto 40">
            <a:extLst>
              <a:ext uri="{FF2B5EF4-FFF2-40B4-BE49-F238E27FC236}">
                <a16:creationId xmlns:a16="http://schemas.microsoft.com/office/drawing/2014/main" id="{B3638288-DDAE-E0CC-D742-9D27A41D36A4}"/>
              </a:ext>
            </a:extLst>
          </p:cNvPr>
          <p:cNvSpPr txBox="1"/>
          <p:nvPr/>
        </p:nvSpPr>
        <p:spPr>
          <a:xfrm>
            <a:off x="6720345" y="5901420"/>
            <a:ext cx="2199641" cy="534313"/>
          </a:xfrm>
          <a:prstGeom prst="rect">
            <a:avLst/>
          </a:prstGeom>
          <a:noFill/>
        </p:spPr>
        <p:txBody>
          <a:bodyPr wrap="none" rtlCol="0">
            <a:spAutoFit/>
          </a:bodyPr>
          <a:lstStyle/>
          <a:p>
            <a:pPr algn="l">
              <a:lnSpc>
                <a:spcPct val="130000"/>
              </a:lnSpc>
            </a:pPr>
            <a:r>
              <a:rPr lang="en-GB" sz="2400" b="1" dirty="0" err="1">
                <a:latin typeface="ABeeZee"/>
              </a:rPr>
              <a:t>nos</a:t>
            </a:r>
            <a:r>
              <a:rPr lang="en-GB" sz="2400" b="1" dirty="0">
                <a:latin typeface="ABeeZee"/>
              </a:rPr>
              <a:t> </a:t>
            </a:r>
            <a:r>
              <a:rPr lang="en-GB" sz="2400" b="1" dirty="0" err="1">
                <a:latin typeface="ABeeZee"/>
              </a:rPr>
              <a:t>perdemos</a:t>
            </a:r>
            <a:endParaRPr lang="en-GB" sz="2400" b="1" dirty="0">
              <a:latin typeface="ABeeZee"/>
            </a:endParaRPr>
          </a:p>
        </p:txBody>
      </p:sp>
      <p:sp>
        <p:nvSpPr>
          <p:cNvPr id="42" name="Elipse 41">
            <a:extLst>
              <a:ext uri="{FF2B5EF4-FFF2-40B4-BE49-F238E27FC236}">
                <a16:creationId xmlns:a16="http://schemas.microsoft.com/office/drawing/2014/main" id="{6382756B-27B6-BDCA-8184-E137BCBC8762}"/>
              </a:ext>
            </a:extLst>
          </p:cNvPr>
          <p:cNvSpPr/>
          <p:nvPr/>
        </p:nvSpPr>
        <p:spPr>
          <a:xfrm>
            <a:off x="69692" y="2720346"/>
            <a:ext cx="2311865" cy="66868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Elipse 42">
            <a:extLst>
              <a:ext uri="{FF2B5EF4-FFF2-40B4-BE49-F238E27FC236}">
                <a16:creationId xmlns:a16="http://schemas.microsoft.com/office/drawing/2014/main" id="{06897C07-177B-0ED6-1776-A174E901DCAB}"/>
              </a:ext>
            </a:extLst>
          </p:cNvPr>
          <p:cNvSpPr/>
          <p:nvPr/>
        </p:nvSpPr>
        <p:spPr>
          <a:xfrm>
            <a:off x="6551886" y="5877109"/>
            <a:ext cx="2311865" cy="668689"/>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CuadroTexto 43">
            <a:extLst>
              <a:ext uri="{FF2B5EF4-FFF2-40B4-BE49-F238E27FC236}">
                <a16:creationId xmlns:a16="http://schemas.microsoft.com/office/drawing/2014/main" id="{4BF99E05-0B6D-B0FD-5C3A-A4781576DA19}"/>
              </a:ext>
            </a:extLst>
          </p:cNvPr>
          <p:cNvSpPr txBox="1"/>
          <p:nvPr/>
        </p:nvSpPr>
        <p:spPr>
          <a:xfrm>
            <a:off x="3042051" y="5066090"/>
            <a:ext cx="1694695" cy="534313"/>
          </a:xfrm>
          <a:prstGeom prst="rect">
            <a:avLst/>
          </a:prstGeom>
          <a:noFill/>
        </p:spPr>
        <p:txBody>
          <a:bodyPr wrap="none" rtlCol="0">
            <a:spAutoFit/>
          </a:bodyPr>
          <a:lstStyle/>
          <a:p>
            <a:pPr algn="l">
              <a:lnSpc>
                <a:spcPct val="130000"/>
              </a:lnSpc>
            </a:pPr>
            <a:r>
              <a:rPr lang="en-GB" sz="2400" b="1" dirty="0" err="1">
                <a:latin typeface="ABeeZee"/>
              </a:rPr>
              <a:t>tenía</a:t>
            </a:r>
            <a:r>
              <a:rPr lang="en-GB" sz="2400" b="1" dirty="0">
                <a:latin typeface="ABeeZee"/>
              </a:rPr>
              <a:t> </a:t>
            </a:r>
            <a:r>
              <a:rPr lang="en-GB" sz="2400" b="1" dirty="0" err="1">
                <a:latin typeface="ABeeZee"/>
              </a:rPr>
              <a:t>éxito</a:t>
            </a:r>
            <a:endParaRPr lang="en-GB" sz="2400" b="1" dirty="0">
              <a:latin typeface="ABeeZee"/>
            </a:endParaRPr>
          </a:p>
        </p:txBody>
      </p:sp>
      <p:sp>
        <p:nvSpPr>
          <p:cNvPr id="45" name="Elipse 44">
            <a:extLst>
              <a:ext uri="{FF2B5EF4-FFF2-40B4-BE49-F238E27FC236}">
                <a16:creationId xmlns:a16="http://schemas.microsoft.com/office/drawing/2014/main" id="{0EE8C0C6-3259-6BA0-4B8E-E3E767BC3C12}"/>
              </a:ext>
            </a:extLst>
          </p:cNvPr>
          <p:cNvSpPr/>
          <p:nvPr/>
        </p:nvSpPr>
        <p:spPr>
          <a:xfrm>
            <a:off x="2931491" y="5013768"/>
            <a:ext cx="1859806" cy="668689"/>
          </a:xfrm>
          <a:prstGeom prst="ellipse">
            <a:avLst/>
          </a:prstGeom>
          <a:no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ipse 45">
            <a:extLst>
              <a:ext uri="{FF2B5EF4-FFF2-40B4-BE49-F238E27FC236}">
                <a16:creationId xmlns:a16="http://schemas.microsoft.com/office/drawing/2014/main" id="{78444007-FD7F-2CB7-2890-4E4FBF09C722}"/>
              </a:ext>
            </a:extLst>
          </p:cNvPr>
          <p:cNvSpPr/>
          <p:nvPr/>
        </p:nvSpPr>
        <p:spPr>
          <a:xfrm>
            <a:off x="6967508" y="2162586"/>
            <a:ext cx="3180044" cy="668689"/>
          </a:xfrm>
          <a:prstGeom prst="ellipse">
            <a:avLst/>
          </a:prstGeom>
          <a:no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Elipse 46">
            <a:extLst>
              <a:ext uri="{FF2B5EF4-FFF2-40B4-BE49-F238E27FC236}">
                <a16:creationId xmlns:a16="http://schemas.microsoft.com/office/drawing/2014/main" id="{542D5FCC-427B-0E98-A6E0-E9315F5A01FB}"/>
              </a:ext>
            </a:extLst>
          </p:cNvPr>
          <p:cNvSpPr/>
          <p:nvPr/>
        </p:nvSpPr>
        <p:spPr>
          <a:xfrm>
            <a:off x="4967364" y="917548"/>
            <a:ext cx="1859806" cy="668689"/>
          </a:xfrm>
          <a:prstGeom prst="ellipse">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CuadroTexto 48">
            <a:extLst>
              <a:ext uri="{FF2B5EF4-FFF2-40B4-BE49-F238E27FC236}">
                <a16:creationId xmlns:a16="http://schemas.microsoft.com/office/drawing/2014/main" id="{5E83448F-0254-3A17-DEC2-7BEB3684FFA6}"/>
              </a:ext>
            </a:extLst>
          </p:cNvPr>
          <p:cNvSpPr txBox="1"/>
          <p:nvPr/>
        </p:nvSpPr>
        <p:spPr>
          <a:xfrm>
            <a:off x="7598417" y="4077617"/>
            <a:ext cx="2069797" cy="534313"/>
          </a:xfrm>
          <a:prstGeom prst="rect">
            <a:avLst/>
          </a:prstGeom>
          <a:noFill/>
        </p:spPr>
        <p:txBody>
          <a:bodyPr wrap="none" rtlCol="0">
            <a:spAutoFit/>
          </a:bodyPr>
          <a:lstStyle/>
          <a:p>
            <a:pPr algn="l">
              <a:lnSpc>
                <a:spcPct val="130000"/>
              </a:lnSpc>
            </a:pPr>
            <a:r>
              <a:rPr lang="en-GB" sz="2400" b="1" dirty="0">
                <a:latin typeface="ABeeZee"/>
              </a:rPr>
              <a:t>¡ten </a:t>
            </a:r>
            <a:r>
              <a:rPr lang="en-GB" sz="2400" b="1" dirty="0" err="1">
                <a:latin typeface="ABeeZee"/>
              </a:rPr>
              <a:t>cuidado</a:t>
            </a:r>
            <a:r>
              <a:rPr lang="en-GB" sz="2400" b="1" dirty="0">
                <a:latin typeface="ABeeZee"/>
              </a:rPr>
              <a:t>!</a:t>
            </a:r>
          </a:p>
        </p:txBody>
      </p:sp>
      <p:sp>
        <p:nvSpPr>
          <p:cNvPr id="50" name="Elipse 49">
            <a:extLst>
              <a:ext uri="{FF2B5EF4-FFF2-40B4-BE49-F238E27FC236}">
                <a16:creationId xmlns:a16="http://schemas.microsoft.com/office/drawing/2014/main" id="{1D6159CD-CB1E-722D-1511-0D0EFA31B612}"/>
              </a:ext>
            </a:extLst>
          </p:cNvPr>
          <p:cNvSpPr/>
          <p:nvPr/>
        </p:nvSpPr>
        <p:spPr>
          <a:xfrm>
            <a:off x="7437757" y="4007082"/>
            <a:ext cx="2363589" cy="668689"/>
          </a:xfrm>
          <a:prstGeom prst="ellipse">
            <a:avLst/>
          </a:prstGeom>
          <a:no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CuadroTexto 50">
            <a:extLst>
              <a:ext uri="{FF2B5EF4-FFF2-40B4-BE49-F238E27FC236}">
                <a16:creationId xmlns:a16="http://schemas.microsoft.com/office/drawing/2014/main" id="{5176BCFC-1D9B-75B7-0D70-B35CBC1D8757}"/>
              </a:ext>
            </a:extLst>
          </p:cNvPr>
          <p:cNvSpPr txBox="1"/>
          <p:nvPr/>
        </p:nvSpPr>
        <p:spPr>
          <a:xfrm>
            <a:off x="1351949" y="5877109"/>
            <a:ext cx="1233030" cy="534313"/>
          </a:xfrm>
          <a:prstGeom prst="rect">
            <a:avLst/>
          </a:prstGeom>
          <a:noFill/>
        </p:spPr>
        <p:txBody>
          <a:bodyPr wrap="none" rtlCol="0">
            <a:spAutoFit/>
          </a:bodyPr>
          <a:lstStyle/>
          <a:p>
            <a:pPr algn="l">
              <a:lnSpc>
                <a:spcPct val="130000"/>
              </a:lnSpc>
            </a:pPr>
            <a:r>
              <a:rPr lang="en-GB" sz="2400" b="1" dirty="0">
                <a:latin typeface="ABeeZee"/>
              </a:rPr>
              <a:t>se </a:t>
            </a:r>
            <a:r>
              <a:rPr lang="en-GB" sz="2400" b="1" dirty="0" err="1">
                <a:latin typeface="ABeeZee"/>
              </a:rPr>
              <a:t>casó</a:t>
            </a:r>
            <a:endParaRPr lang="en-GB" sz="2400" b="1" dirty="0">
              <a:latin typeface="ABeeZee"/>
            </a:endParaRPr>
          </a:p>
        </p:txBody>
      </p:sp>
      <p:sp>
        <p:nvSpPr>
          <p:cNvPr id="52" name="Elipse 51">
            <a:extLst>
              <a:ext uri="{FF2B5EF4-FFF2-40B4-BE49-F238E27FC236}">
                <a16:creationId xmlns:a16="http://schemas.microsoft.com/office/drawing/2014/main" id="{972619B6-FA5D-E55A-8056-A18B57CBBBDD}"/>
              </a:ext>
            </a:extLst>
          </p:cNvPr>
          <p:cNvSpPr/>
          <p:nvPr/>
        </p:nvSpPr>
        <p:spPr>
          <a:xfrm>
            <a:off x="991808" y="5827860"/>
            <a:ext cx="1859806" cy="66868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Elipse 52">
            <a:extLst>
              <a:ext uri="{FF2B5EF4-FFF2-40B4-BE49-F238E27FC236}">
                <a16:creationId xmlns:a16="http://schemas.microsoft.com/office/drawing/2014/main" id="{5447A3BC-524D-F6EC-A6EA-E358AA6E37A4}"/>
              </a:ext>
            </a:extLst>
          </p:cNvPr>
          <p:cNvSpPr/>
          <p:nvPr/>
        </p:nvSpPr>
        <p:spPr>
          <a:xfrm>
            <a:off x="9034793" y="2804264"/>
            <a:ext cx="2909037" cy="668689"/>
          </a:xfrm>
          <a:prstGeom prst="ellipse">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Elipse 53">
            <a:extLst>
              <a:ext uri="{FF2B5EF4-FFF2-40B4-BE49-F238E27FC236}">
                <a16:creationId xmlns:a16="http://schemas.microsoft.com/office/drawing/2014/main" id="{F45D08DC-612B-447A-6E06-3DD14D623491}"/>
              </a:ext>
            </a:extLst>
          </p:cNvPr>
          <p:cNvSpPr/>
          <p:nvPr/>
        </p:nvSpPr>
        <p:spPr>
          <a:xfrm>
            <a:off x="3925812" y="5789788"/>
            <a:ext cx="2311865" cy="668689"/>
          </a:xfrm>
          <a:prstGeom prst="ellipse">
            <a:avLst/>
          </a:prstGeom>
          <a:no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CuadroTexto 54">
            <a:extLst>
              <a:ext uri="{FF2B5EF4-FFF2-40B4-BE49-F238E27FC236}">
                <a16:creationId xmlns:a16="http://schemas.microsoft.com/office/drawing/2014/main" id="{2EFFA070-A394-D03A-F3B8-14A636AAECF5}"/>
              </a:ext>
            </a:extLst>
          </p:cNvPr>
          <p:cNvSpPr txBox="1"/>
          <p:nvPr/>
        </p:nvSpPr>
        <p:spPr>
          <a:xfrm>
            <a:off x="3969339" y="5797707"/>
            <a:ext cx="2236510" cy="534313"/>
          </a:xfrm>
          <a:prstGeom prst="rect">
            <a:avLst/>
          </a:prstGeom>
          <a:noFill/>
        </p:spPr>
        <p:txBody>
          <a:bodyPr wrap="none" rtlCol="0">
            <a:spAutoFit/>
          </a:bodyPr>
          <a:lstStyle/>
          <a:p>
            <a:pPr algn="l">
              <a:lnSpc>
                <a:spcPct val="130000"/>
              </a:lnSpc>
            </a:pPr>
            <a:r>
              <a:rPr lang="en-GB" sz="2400" b="1" dirty="0">
                <a:latin typeface="ABeeZee"/>
              </a:rPr>
              <a:t>lo </a:t>
            </a:r>
            <a:r>
              <a:rPr lang="en-GB" sz="2400" b="1" dirty="0" err="1">
                <a:latin typeface="ABeeZee"/>
              </a:rPr>
              <a:t>pasaré</a:t>
            </a:r>
            <a:r>
              <a:rPr lang="en-GB" sz="2400" b="1" dirty="0">
                <a:latin typeface="ABeeZee"/>
              </a:rPr>
              <a:t> bien</a:t>
            </a:r>
          </a:p>
        </p:txBody>
      </p:sp>
      <p:sp>
        <p:nvSpPr>
          <p:cNvPr id="56" name="Elipse 55">
            <a:extLst>
              <a:ext uri="{FF2B5EF4-FFF2-40B4-BE49-F238E27FC236}">
                <a16:creationId xmlns:a16="http://schemas.microsoft.com/office/drawing/2014/main" id="{413601B3-8B0F-54B6-6490-9CB42B71F134}"/>
              </a:ext>
            </a:extLst>
          </p:cNvPr>
          <p:cNvSpPr/>
          <p:nvPr/>
        </p:nvSpPr>
        <p:spPr>
          <a:xfrm>
            <a:off x="5557120" y="3183599"/>
            <a:ext cx="3973610" cy="668689"/>
          </a:xfrm>
          <a:prstGeom prst="ellipse">
            <a:avLst/>
          </a:prstGeom>
          <a:noFill/>
          <a:ln w="381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13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7" grpId="0" animBg="1"/>
      <p:bldP spid="28" grpId="0" animBg="1"/>
      <p:bldP spid="29" grpId="0" animBg="1"/>
      <p:bldP spid="31" grpId="0" animBg="1"/>
      <p:bldP spid="33" grpId="0" animBg="1"/>
      <p:bldP spid="34" grpId="0" animBg="1"/>
      <p:bldP spid="36" grpId="0" animBg="1"/>
      <p:bldP spid="37" grpId="0" animBg="1"/>
      <p:bldP spid="39" grpId="0" animBg="1"/>
      <p:bldP spid="40" grpId="0" animBg="1"/>
      <p:bldP spid="42" grpId="0" animBg="1"/>
      <p:bldP spid="43" grpId="0" animBg="1"/>
      <p:bldP spid="45" grpId="0" animBg="1"/>
      <p:bldP spid="46" grpId="0" animBg="1"/>
      <p:bldP spid="47" grpId="0" animBg="1"/>
      <p:bldP spid="50" grpId="0" animBg="1"/>
      <p:bldP spid="52" grpId="0" animBg="1"/>
      <p:bldP spid="53" grpId="0" animBg="1"/>
      <p:bldP spid="54"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A610B-F26D-B4FA-58FA-2A478BC2FA0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8E7EAA-BE20-3C49-B6E9-E1940021AD22}"/>
              </a:ext>
            </a:extLst>
          </p:cNvPr>
          <p:cNvSpPr>
            <a:spLocks noGrp="1"/>
          </p:cNvSpPr>
          <p:nvPr>
            <p:ph type="body" sz="quarter" idx="11"/>
          </p:nvPr>
        </p:nvSpPr>
        <p:spPr/>
        <p:txBody>
          <a:bodyPr/>
          <a:lstStyle/>
          <a:p>
            <a:r>
              <a:rPr lang="en-GB"/>
              <a:t>On Mini Whiteboards:</a:t>
            </a:r>
          </a:p>
        </p:txBody>
      </p:sp>
      <p:sp>
        <p:nvSpPr>
          <p:cNvPr id="5" name="Text Placeholder 4">
            <a:extLst>
              <a:ext uri="{FF2B5EF4-FFF2-40B4-BE49-F238E27FC236}">
                <a16:creationId xmlns:a16="http://schemas.microsoft.com/office/drawing/2014/main" id="{CEE9D5E4-021F-B5DA-17A3-6374B1EBC7B5}"/>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691794B7-8153-4AC7-C414-B0629499B58D}"/>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CAFFD6B2-609E-DA42-F7AD-93A024BC2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6" name="TextBox 5">
            <a:extLst>
              <a:ext uri="{FF2B5EF4-FFF2-40B4-BE49-F238E27FC236}">
                <a16:creationId xmlns:a16="http://schemas.microsoft.com/office/drawing/2014/main" id="{F71A7328-EFD2-011D-A706-D2C3162FBF3A}"/>
              </a:ext>
            </a:extLst>
          </p:cNvPr>
          <p:cNvSpPr txBox="1"/>
          <p:nvPr/>
        </p:nvSpPr>
        <p:spPr>
          <a:xfrm>
            <a:off x="190920" y="2829864"/>
            <a:ext cx="11816860" cy="1321772"/>
          </a:xfrm>
          <a:prstGeom prst="rect">
            <a:avLst/>
          </a:prstGeom>
          <a:noFill/>
        </p:spPr>
        <p:txBody>
          <a:bodyPr wrap="square" rtlCol="0">
            <a:spAutoFit/>
          </a:bodyPr>
          <a:lstStyle/>
          <a:p>
            <a:pPr algn="ctr">
              <a:lnSpc>
                <a:spcPct val="130000"/>
              </a:lnSpc>
            </a:pPr>
            <a:r>
              <a:rPr lang="en-GB" sz="3200" dirty="0">
                <a:solidFill>
                  <a:schemeClr val="bg2"/>
                </a:solidFill>
              </a:rPr>
              <a:t>Translation mosaic: </a:t>
            </a:r>
          </a:p>
          <a:p>
            <a:pPr algn="ctr">
              <a:lnSpc>
                <a:spcPct val="130000"/>
              </a:lnSpc>
            </a:pPr>
            <a:r>
              <a:rPr lang="en-GB" sz="3200" dirty="0"/>
              <a:t>Translate the sentence using only words from the mosaic </a:t>
            </a:r>
          </a:p>
        </p:txBody>
      </p:sp>
      <p:pic>
        <p:nvPicPr>
          <p:cNvPr id="4" name="Gráfico 3" descr="Piezas de rompecabezas con relleno sólido">
            <a:extLst>
              <a:ext uri="{FF2B5EF4-FFF2-40B4-BE49-F238E27FC236}">
                <a16:creationId xmlns:a16="http://schemas.microsoft.com/office/drawing/2014/main" id="{4955C2DA-79F4-8762-3844-6D6F15C91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49201" y="4266809"/>
            <a:ext cx="1720521" cy="1720521"/>
          </a:xfrm>
          <a:prstGeom prst="rect">
            <a:avLst/>
          </a:prstGeom>
        </p:spPr>
      </p:pic>
    </p:spTree>
    <p:extLst>
      <p:ext uri="{BB962C8B-B14F-4D97-AF65-F5344CB8AC3E}">
        <p14:creationId xmlns:p14="http://schemas.microsoft.com/office/powerpoint/2010/main" val="2791562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A0E9-E919-10D3-F894-74417337CC8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32A516C-3A99-D08D-9537-E1F76791A550}"/>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DFF50DD2-DEE6-2328-5CE5-BE4EF962C8F5}"/>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EA4F0780-8005-80AE-2CB0-0F2288974627}"/>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E0D2650A-331E-0C0C-D05B-040E30D9CE92}"/>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C7304407-BF95-4E61-C99E-679A64754B7A}"/>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C65F9681-87A6-AF35-6AA7-6099B915752F}"/>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6A75ACA-E190-3866-AAFA-B641DF6E99E3}"/>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BA9E086D-0447-4B1B-19F5-F94EABF3F169}"/>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A13A5369-A525-B8B6-FBEC-4E3C4E61F4DB}"/>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8442EB8C-6FEB-EDB8-FED4-BC0CD2398D35}"/>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F886BA08-B95D-1EDE-7C75-6005D178C6DD}"/>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8AB109DD-910C-253D-C3EA-BA1947C0ADE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906627A8-7E9E-C187-A667-6A6D3838A5CF}"/>
              </a:ext>
            </a:extLst>
          </p:cNvPr>
          <p:cNvGraphicFramePr>
            <a:graphicFrameLocks noGrp="1"/>
          </p:cNvGraphicFramePr>
          <p:nvPr>
            <p:extLst>
              <p:ext uri="{D42A27DB-BD31-4B8C-83A1-F6EECF244321}">
                <p14:modId xmlns:p14="http://schemas.microsoft.com/office/powerpoint/2010/main" val="412824044"/>
              </p:ext>
            </p:extLst>
          </p:nvPr>
        </p:nvGraphicFramePr>
        <p:xfrm>
          <a:off x="662306" y="2815745"/>
          <a:ext cx="6992178" cy="2519611"/>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912965">
                <a:tc>
                  <a:txBody>
                    <a:bodyPr/>
                    <a:lstStyle/>
                    <a:p>
                      <a:pPr algn="ctr"/>
                      <a:r>
                        <a:rPr lang="en-GB" sz="2800" dirty="0"/>
                        <a:t>me</a:t>
                      </a:r>
                    </a:p>
                  </a:txBody>
                  <a:tcPr/>
                </a:tc>
                <a:tc>
                  <a:txBody>
                    <a:bodyPr/>
                    <a:lstStyle/>
                    <a:p>
                      <a:pPr algn="ctr"/>
                      <a:r>
                        <a:rPr lang="en-GB" sz="2800" dirty="0" err="1"/>
                        <a:t>gusta</a:t>
                      </a:r>
                      <a:endParaRPr lang="en-GB" sz="2800" dirty="0"/>
                    </a:p>
                  </a:txBody>
                  <a:tcPr/>
                </a:tc>
                <a:tc>
                  <a:txBody>
                    <a:bodyPr/>
                    <a:lstStyle/>
                    <a:p>
                      <a:pPr algn="ctr"/>
                      <a:r>
                        <a:rPr lang="en-GB" sz="2800" dirty="0" err="1"/>
                        <a:t>gustan</a:t>
                      </a:r>
                      <a:endParaRPr lang="en-GB" sz="2800" dirty="0"/>
                    </a:p>
                  </a:txBody>
                  <a:tcPr/>
                </a:tc>
                <a:extLst>
                  <a:ext uri="{0D108BD9-81ED-4DB2-BD59-A6C34878D82A}">
                    <a16:rowId xmlns:a16="http://schemas.microsoft.com/office/drawing/2014/main" val="610822018"/>
                  </a:ext>
                </a:extLst>
              </a:tr>
              <a:tr h="803323">
                <a:tc>
                  <a:txBody>
                    <a:bodyPr/>
                    <a:lstStyle/>
                    <a:p>
                      <a:pPr algn="ctr"/>
                      <a:r>
                        <a:rPr lang="en-GB" sz="2800" dirty="0" err="1"/>
                        <a:t>rápida</a:t>
                      </a:r>
                      <a:endParaRPr lang="en-GB" sz="2800" dirty="0"/>
                    </a:p>
                  </a:txBody>
                  <a:tcPr/>
                </a:tc>
                <a:tc>
                  <a:txBody>
                    <a:bodyPr/>
                    <a:lstStyle/>
                    <a:p>
                      <a:pPr algn="ctr"/>
                      <a:r>
                        <a:rPr lang="en-GB" sz="2800" dirty="0" err="1"/>
                        <a:t>rápido</a:t>
                      </a:r>
                      <a:endParaRPr lang="en-GB" sz="2800" dirty="0"/>
                    </a:p>
                  </a:txBody>
                  <a:tcPr/>
                </a:tc>
                <a:tc>
                  <a:txBody>
                    <a:bodyPr/>
                    <a:lstStyle/>
                    <a:p>
                      <a:pPr algn="ctr"/>
                      <a:r>
                        <a:rPr lang="en-GB" sz="2800" dirty="0"/>
                        <a:t>comida</a:t>
                      </a:r>
                    </a:p>
                  </a:txBody>
                  <a:tcPr/>
                </a:tc>
                <a:extLst>
                  <a:ext uri="{0D108BD9-81ED-4DB2-BD59-A6C34878D82A}">
                    <a16:rowId xmlns:a16="http://schemas.microsoft.com/office/drawing/2014/main" val="1028646250"/>
                  </a:ext>
                </a:extLst>
              </a:tr>
              <a:tr h="803323">
                <a:tc>
                  <a:txBody>
                    <a:bodyPr/>
                    <a:lstStyle/>
                    <a:p>
                      <a:pPr algn="ctr"/>
                      <a:r>
                        <a:rPr lang="en-GB" sz="2800" dirty="0"/>
                        <a:t>la</a:t>
                      </a:r>
                    </a:p>
                  </a:txBody>
                  <a:tcPr/>
                </a:tc>
                <a:tc>
                  <a:txBody>
                    <a:bodyPr/>
                    <a:lstStyle/>
                    <a:p>
                      <a:pPr algn="ctr"/>
                      <a:r>
                        <a:rPr lang="en-GB" sz="2800" dirty="0" err="1"/>
                        <a:t>yo</a:t>
                      </a:r>
                      <a:endParaRPr lang="en-GB" sz="2800" dirty="0"/>
                    </a:p>
                  </a:txBody>
                  <a:tcPr/>
                </a:tc>
                <a:tc>
                  <a:txBody>
                    <a:bodyPr/>
                    <a:lstStyle/>
                    <a:p>
                      <a:pPr algn="ctr"/>
                      <a:r>
                        <a:rPr lang="en-GB" sz="2800" dirty="0"/>
                        <a:t>no</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6DD9FB69-5AD7-EBD4-9E33-FE30B4E6A634}"/>
              </a:ext>
            </a:extLst>
          </p:cNvPr>
          <p:cNvSpPr txBox="1"/>
          <p:nvPr/>
        </p:nvSpPr>
        <p:spPr>
          <a:xfrm>
            <a:off x="662306" y="1146622"/>
            <a:ext cx="4225837" cy="681597"/>
          </a:xfrm>
          <a:prstGeom prst="rect">
            <a:avLst/>
          </a:prstGeom>
          <a:noFill/>
        </p:spPr>
        <p:txBody>
          <a:bodyPr wrap="none" rtlCol="0">
            <a:spAutoFit/>
          </a:bodyPr>
          <a:lstStyle/>
          <a:p>
            <a:pPr algn="l">
              <a:lnSpc>
                <a:spcPct val="130000"/>
              </a:lnSpc>
            </a:pPr>
            <a:r>
              <a:rPr lang="en-GB" sz="3200" dirty="0">
                <a:latin typeface="ABeeZee"/>
              </a:rPr>
              <a:t>I don’t like fast food.</a:t>
            </a:r>
          </a:p>
        </p:txBody>
      </p:sp>
      <p:pic>
        <p:nvPicPr>
          <p:cNvPr id="10" name="Picture 14" descr="Icon&#10;&#10;Description automatically generated">
            <a:extLst>
              <a:ext uri="{FF2B5EF4-FFF2-40B4-BE49-F238E27FC236}">
                <a16:creationId xmlns:a16="http://schemas.microsoft.com/office/drawing/2014/main" id="{DE5E2576-F384-8107-FB3E-5900F2E479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FF1D600E-B1C2-0575-1AA3-0BF6DEAB657B}"/>
              </a:ext>
            </a:extLst>
          </p:cNvPr>
          <p:cNvSpPr txBox="1"/>
          <p:nvPr/>
        </p:nvSpPr>
        <p:spPr>
          <a:xfrm>
            <a:off x="662306" y="1819935"/>
            <a:ext cx="6248827"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No me </a:t>
            </a:r>
            <a:r>
              <a:rPr lang="en-GB" sz="3200" dirty="0" err="1">
                <a:solidFill>
                  <a:schemeClr val="accent3"/>
                </a:solidFill>
                <a:latin typeface="ABeeZee"/>
              </a:rPr>
              <a:t>gusta</a:t>
            </a:r>
            <a:r>
              <a:rPr lang="en-GB" sz="3200" dirty="0">
                <a:solidFill>
                  <a:schemeClr val="accent3"/>
                </a:solidFill>
                <a:latin typeface="ABeeZee"/>
              </a:rPr>
              <a:t> la comida </a:t>
            </a:r>
            <a:r>
              <a:rPr lang="en-GB" sz="3200" dirty="0" err="1">
                <a:solidFill>
                  <a:schemeClr val="accent3"/>
                </a:solidFill>
                <a:latin typeface="ABeeZee"/>
              </a:rPr>
              <a:t>rápida</a:t>
            </a:r>
            <a:r>
              <a:rPr lang="en-GB" sz="3200" dirty="0">
                <a:latin typeface="ABeeZee"/>
              </a:rPr>
              <a:t>.</a:t>
            </a:r>
          </a:p>
        </p:txBody>
      </p:sp>
    </p:spTree>
    <p:extLst>
      <p:ext uri="{BB962C8B-B14F-4D97-AF65-F5344CB8AC3E}">
        <p14:creationId xmlns:p14="http://schemas.microsoft.com/office/powerpoint/2010/main" val="418614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20E6-27D4-64E2-08C1-8FA2EE1EBCC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D22D6DC-A1A7-33EF-8ADC-1B1F18C70D47}"/>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66897EC2-6E86-F2AB-3DBC-C53E4F43AA0A}"/>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3DA6B53E-7629-410E-1A49-ED3CACF2B9F1}"/>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DE1C5BFD-4435-AFCC-4B36-D8E733FA91C6}"/>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4CCF85D3-215D-D5D5-4A20-9CCF006DD330}"/>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EE08D10F-C57C-A690-4AE6-6F3094E8DD7E}"/>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602B8C8-2192-E7AC-25F4-ED7FCE571997}"/>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90FE0923-749C-8692-E460-F1B3E2CBC646}"/>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9A8DB1B8-3338-86D8-690A-CF060E24A693}"/>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AD1DE3E2-41B2-F41D-DBED-9A88342EBE3D}"/>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A76EAFD9-AEEF-7EDA-47CD-CA6C2D03D184}"/>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BEF4742D-61BD-4C4D-008D-74842163F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3C1E620D-AD28-E61E-D281-DDE5421099E9}"/>
              </a:ext>
            </a:extLst>
          </p:cNvPr>
          <p:cNvGraphicFramePr>
            <a:graphicFrameLocks noGrp="1"/>
          </p:cNvGraphicFramePr>
          <p:nvPr>
            <p:extLst>
              <p:ext uri="{D42A27DB-BD31-4B8C-83A1-F6EECF244321}">
                <p14:modId xmlns:p14="http://schemas.microsoft.com/office/powerpoint/2010/main" val="2170168706"/>
              </p:ext>
            </p:extLst>
          </p:nvPr>
        </p:nvGraphicFramePr>
        <p:xfrm>
          <a:off x="662306" y="2815745"/>
          <a:ext cx="6992178" cy="2519611"/>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912965">
                <a:tc>
                  <a:txBody>
                    <a:bodyPr/>
                    <a:lstStyle/>
                    <a:p>
                      <a:pPr algn="ctr"/>
                      <a:r>
                        <a:rPr lang="en-GB" sz="2800" dirty="0"/>
                        <a:t>es</a:t>
                      </a:r>
                    </a:p>
                  </a:txBody>
                  <a:tcPr/>
                </a:tc>
                <a:tc>
                  <a:txBody>
                    <a:bodyPr/>
                    <a:lstStyle/>
                    <a:p>
                      <a:pPr algn="ctr"/>
                      <a:r>
                        <a:rPr lang="en-GB" sz="2800" dirty="0" err="1"/>
                        <a:t>calor</a:t>
                      </a:r>
                      <a:endParaRPr lang="en-GB" sz="2800" dirty="0"/>
                    </a:p>
                  </a:txBody>
                  <a:tcPr/>
                </a:tc>
                <a:tc>
                  <a:txBody>
                    <a:bodyPr/>
                    <a:lstStyle/>
                    <a:p>
                      <a:pPr algn="ctr"/>
                      <a:r>
                        <a:rPr lang="en-GB" sz="2800" dirty="0"/>
                        <a:t>caliente</a:t>
                      </a:r>
                    </a:p>
                  </a:txBody>
                  <a:tcPr/>
                </a:tc>
                <a:extLst>
                  <a:ext uri="{0D108BD9-81ED-4DB2-BD59-A6C34878D82A}">
                    <a16:rowId xmlns:a16="http://schemas.microsoft.com/office/drawing/2014/main" val="610822018"/>
                  </a:ext>
                </a:extLst>
              </a:tr>
              <a:tr h="803323">
                <a:tc>
                  <a:txBody>
                    <a:bodyPr/>
                    <a:lstStyle/>
                    <a:p>
                      <a:pPr algn="ctr"/>
                      <a:r>
                        <a:rPr lang="en-GB" sz="2800" dirty="0" err="1"/>
                        <a:t>hace</a:t>
                      </a:r>
                      <a:endParaRPr lang="en-GB" sz="2800" dirty="0"/>
                    </a:p>
                  </a:txBody>
                  <a:tcPr/>
                </a:tc>
                <a:tc>
                  <a:txBody>
                    <a:bodyPr/>
                    <a:lstStyle/>
                    <a:p>
                      <a:pPr algn="ctr"/>
                      <a:r>
                        <a:rPr lang="en-GB" sz="2800" dirty="0" err="1"/>
                        <a:t>mucha</a:t>
                      </a:r>
                      <a:endParaRPr lang="en-GB" sz="2800" dirty="0"/>
                    </a:p>
                  </a:txBody>
                  <a:tcPr/>
                </a:tc>
                <a:tc>
                  <a:txBody>
                    <a:bodyPr/>
                    <a:lstStyle/>
                    <a:p>
                      <a:pPr algn="ctr"/>
                      <a:r>
                        <a:rPr lang="en-GB" sz="2800" dirty="0"/>
                        <a:t>hoy</a:t>
                      </a:r>
                    </a:p>
                  </a:txBody>
                  <a:tcPr/>
                </a:tc>
                <a:extLst>
                  <a:ext uri="{0D108BD9-81ED-4DB2-BD59-A6C34878D82A}">
                    <a16:rowId xmlns:a16="http://schemas.microsoft.com/office/drawing/2014/main" val="1028646250"/>
                  </a:ext>
                </a:extLst>
              </a:tr>
              <a:tr h="803323">
                <a:tc>
                  <a:txBody>
                    <a:bodyPr/>
                    <a:lstStyle/>
                    <a:p>
                      <a:pPr algn="ctr"/>
                      <a:r>
                        <a:rPr lang="en-GB" sz="2800" dirty="0" err="1"/>
                        <a:t>mucho</a:t>
                      </a:r>
                      <a:endParaRPr lang="en-GB" sz="2800" dirty="0"/>
                    </a:p>
                  </a:txBody>
                  <a:tcPr/>
                </a:tc>
                <a:tc>
                  <a:txBody>
                    <a:bodyPr/>
                    <a:lstStyle/>
                    <a:p>
                      <a:pPr algn="ctr"/>
                      <a:r>
                        <a:rPr lang="en-GB" sz="2800" dirty="0" err="1"/>
                        <a:t>ayer</a:t>
                      </a:r>
                      <a:endParaRPr lang="en-GB" sz="2800" dirty="0"/>
                    </a:p>
                  </a:txBody>
                  <a:tcPr/>
                </a:tc>
                <a:tc>
                  <a:txBody>
                    <a:bodyPr/>
                    <a:lstStyle/>
                    <a:p>
                      <a:pPr algn="ctr"/>
                      <a:r>
                        <a:rPr lang="en-GB" sz="2800" dirty="0" err="1"/>
                        <a:t>muy</a:t>
                      </a:r>
                      <a:endParaRPr lang="en-GB" sz="2800" dirty="0"/>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685ECD7B-E788-004D-B5C0-BEC22302A8F7}"/>
              </a:ext>
            </a:extLst>
          </p:cNvPr>
          <p:cNvSpPr txBox="1"/>
          <p:nvPr/>
        </p:nvSpPr>
        <p:spPr>
          <a:xfrm>
            <a:off x="662306" y="1146622"/>
            <a:ext cx="4023858" cy="681597"/>
          </a:xfrm>
          <a:prstGeom prst="rect">
            <a:avLst/>
          </a:prstGeom>
          <a:noFill/>
        </p:spPr>
        <p:txBody>
          <a:bodyPr wrap="none" rtlCol="0">
            <a:spAutoFit/>
          </a:bodyPr>
          <a:lstStyle/>
          <a:p>
            <a:pPr algn="l">
              <a:lnSpc>
                <a:spcPct val="130000"/>
              </a:lnSpc>
            </a:pPr>
            <a:r>
              <a:rPr lang="en-GB" sz="3200" dirty="0">
                <a:latin typeface="ABeeZee"/>
              </a:rPr>
              <a:t>Today it is very hot.</a:t>
            </a:r>
          </a:p>
        </p:txBody>
      </p:sp>
      <p:pic>
        <p:nvPicPr>
          <p:cNvPr id="10" name="Picture 14" descr="Icon&#10;&#10;Description automatically generated">
            <a:extLst>
              <a:ext uri="{FF2B5EF4-FFF2-40B4-BE49-F238E27FC236}">
                <a16:creationId xmlns:a16="http://schemas.microsoft.com/office/drawing/2014/main" id="{93020137-7CE4-FE5B-0531-7B8155F907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09796A84-B199-A58A-A91B-BDEA1B8C30DA}"/>
              </a:ext>
            </a:extLst>
          </p:cNvPr>
          <p:cNvSpPr txBox="1"/>
          <p:nvPr/>
        </p:nvSpPr>
        <p:spPr>
          <a:xfrm>
            <a:off x="662306" y="1819935"/>
            <a:ext cx="4658648"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Hoy </a:t>
            </a:r>
            <a:r>
              <a:rPr lang="en-GB" sz="3200" dirty="0" err="1">
                <a:solidFill>
                  <a:schemeClr val="accent3"/>
                </a:solidFill>
                <a:latin typeface="ABeeZee"/>
              </a:rPr>
              <a:t>hace</a:t>
            </a:r>
            <a:r>
              <a:rPr lang="en-GB" sz="3200" dirty="0">
                <a:solidFill>
                  <a:schemeClr val="accent3"/>
                </a:solidFill>
                <a:latin typeface="ABeeZee"/>
              </a:rPr>
              <a:t> </a:t>
            </a:r>
            <a:r>
              <a:rPr lang="en-GB" sz="3200" dirty="0" err="1">
                <a:solidFill>
                  <a:schemeClr val="accent3"/>
                </a:solidFill>
                <a:latin typeface="ABeeZee"/>
              </a:rPr>
              <a:t>mucha</a:t>
            </a:r>
            <a:r>
              <a:rPr lang="en-GB" sz="3200" dirty="0">
                <a:solidFill>
                  <a:schemeClr val="accent3"/>
                </a:solidFill>
                <a:latin typeface="ABeeZee"/>
              </a:rPr>
              <a:t> </a:t>
            </a:r>
            <a:r>
              <a:rPr lang="en-GB" sz="3200" dirty="0" err="1">
                <a:solidFill>
                  <a:schemeClr val="accent3"/>
                </a:solidFill>
                <a:latin typeface="ABeeZee"/>
              </a:rPr>
              <a:t>calor</a:t>
            </a:r>
            <a:r>
              <a:rPr lang="en-GB" sz="3200" dirty="0">
                <a:latin typeface="ABeeZee"/>
              </a:rPr>
              <a:t>.</a:t>
            </a:r>
          </a:p>
        </p:txBody>
      </p:sp>
    </p:spTree>
    <p:extLst>
      <p:ext uri="{BB962C8B-B14F-4D97-AF65-F5344CB8AC3E}">
        <p14:creationId xmlns:p14="http://schemas.microsoft.com/office/powerpoint/2010/main" val="327803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F8ED-6E80-DF6A-5F67-A44D2D78DDF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039D4C1-6662-FBCB-18AE-B0CCAB5E5E2D}"/>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1E1F12B3-AA75-4CBA-D157-B43C63B86C10}"/>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E4B80EDC-D61B-E4DA-675F-DED2D0029FBD}"/>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CD4C8EDD-3608-A989-E61D-9954436C52EE}"/>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B6450D64-5C80-BB61-062F-BCAA90DA92DF}"/>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007E0B69-5162-9ABC-4EFD-620378E8D0C0}"/>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0535D28-17B2-8947-5E7B-6093B78516E4}"/>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7B5FC0F5-BDCA-58AE-9C32-EC449FBEBA41}"/>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4390F98F-0990-F914-DE17-86E524E41CBD}"/>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AFBB52B6-1C47-93A5-1CCF-B55BD97329FA}"/>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D8C3A5C3-F00C-52E3-3659-A174673EFE1E}"/>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9FEACA26-6543-1DE4-F279-B4B74F3791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D6B6AD80-C9F2-88E9-116A-969F043F04E9}"/>
              </a:ext>
            </a:extLst>
          </p:cNvPr>
          <p:cNvGraphicFramePr>
            <a:graphicFrameLocks noGrp="1"/>
          </p:cNvGraphicFramePr>
          <p:nvPr>
            <p:extLst>
              <p:ext uri="{D42A27DB-BD31-4B8C-83A1-F6EECF244321}">
                <p14:modId xmlns:p14="http://schemas.microsoft.com/office/powerpoint/2010/main" val="1684659213"/>
              </p:ext>
            </p:extLst>
          </p:nvPr>
        </p:nvGraphicFramePr>
        <p:xfrm>
          <a:off x="1052128" y="3429000"/>
          <a:ext cx="6992178" cy="2661168"/>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912965">
                <a:tc>
                  <a:txBody>
                    <a:bodyPr/>
                    <a:lstStyle/>
                    <a:p>
                      <a:pPr algn="ctr"/>
                      <a:r>
                        <a:rPr lang="en-GB" sz="2800" dirty="0"/>
                        <a:t>es</a:t>
                      </a:r>
                    </a:p>
                  </a:txBody>
                  <a:tcPr/>
                </a:tc>
                <a:tc>
                  <a:txBody>
                    <a:bodyPr/>
                    <a:lstStyle/>
                    <a:p>
                      <a:pPr algn="ctr"/>
                      <a:r>
                        <a:rPr lang="en-GB" sz="2800" dirty="0"/>
                        <a:t>entrada</a:t>
                      </a:r>
                    </a:p>
                  </a:txBody>
                  <a:tcPr/>
                </a:tc>
                <a:tc>
                  <a:txBody>
                    <a:bodyPr/>
                    <a:lstStyle/>
                    <a:p>
                      <a:pPr algn="ctr"/>
                      <a:r>
                        <a:rPr lang="en-GB" sz="2800" dirty="0"/>
                        <a:t>libre</a:t>
                      </a:r>
                    </a:p>
                  </a:txBody>
                  <a:tcPr/>
                </a:tc>
                <a:extLst>
                  <a:ext uri="{0D108BD9-81ED-4DB2-BD59-A6C34878D82A}">
                    <a16:rowId xmlns:a16="http://schemas.microsoft.com/office/drawing/2014/main" val="610822018"/>
                  </a:ext>
                </a:extLst>
              </a:tr>
              <a:tr h="803323">
                <a:tc>
                  <a:txBody>
                    <a:bodyPr/>
                    <a:lstStyle/>
                    <a:p>
                      <a:pPr algn="ctr"/>
                      <a:r>
                        <a:rPr lang="en-GB" sz="2800" dirty="0" err="1"/>
                        <a:t>gratuita</a:t>
                      </a:r>
                      <a:endParaRPr lang="en-GB" sz="28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la</a:t>
                      </a:r>
                    </a:p>
                  </a:txBody>
                  <a:tcPr/>
                </a:tc>
                <a:tc>
                  <a:txBody>
                    <a:bodyPr/>
                    <a:lstStyle/>
                    <a:p>
                      <a:pPr algn="ctr"/>
                      <a:r>
                        <a:rPr lang="en-GB" sz="2800" dirty="0"/>
                        <a:t>al</a:t>
                      </a:r>
                    </a:p>
                  </a:txBody>
                  <a:tcPr/>
                </a:tc>
                <a:extLst>
                  <a:ext uri="{0D108BD9-81ED-4DB2-BD59-A6C34878D82A}">
                    <a16:rowId xmlns:a16="http://schemas.microsoft.com/office/drawing/2014/main" val="1028646250"/>
                  </a:ext>
                </a:extLst>
              </a:tr>
              <a:tr h="803323">
                <a:tc>
                  <a:txBody>
                    <a:bodyPr/>
                    <a:lstStyle/>
                    <a:p>
                      <a:pPr algn="ctr"/>
                      <a:r>
                        <a:rPr lang="en-GB" sz="2800" dirty="0"/>
                        <a:t>a</a:t>
                      </a:r>
                    </a:p>
                  </a:txBody>
                  <a:tcPr/>
                </a:tc>
                <a:tc>
                  <a:txBody>
                    <a:bodyPr/>
                    <a:lstStyle/>
                    <a:p>
                      <a:pPr algn="ctr"/>
                      <a:r>
                        <a:rPr lang="en-GB" sz="2800" dirty="0" err="1"/>
                        <a:t>el</a:t>
                      </a:r>
                      <a:endParaRPr lang="en-GB" sz="28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err="1"/>
                        <a:t>teatro</a:t>
                      </a:r>
                      <a:endParaRPr lang="en-GB" sz="2800" dirty="0"/>
                    </a:p>
                    <a:p>
                      <a:pPr algn="ctr"/>
                      <a:endParaRPr lang="en-GB" sz="2800" dirty="0"/>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5FECB972-1427-79AB-49C0-6AEDA91FD5B6}"/>
              </a:ext>
            </a:extLst>
          </p:cNvPr>
          <p:cNvSpPr txBox="1"/>
          <p:nvPr/>
        </p:nvSpPr>
        <p:spPr>
          <a:xfrm>
            <a:off x="662306" y="1146622"/>
            <a:ext cx="6841938" cy="681597"/>
          </a:xfrm>
          <a:prstGeom prst="rect">
            <a:avLst/>
          </a:prstGeom>
          <a:noFill/>
        </p:spPr>
        <p:txBody>
          <a:bodyPr wrap="none" rtlCol="0">
            <a:spAutoFit/>
          </a:bodyPr>
          <a:lstStyle/>
          <a:p>
            <a:pPr algn="l">
              <a:lnSpc>
                <a:spcPct val="130000"/>
              </a:lnSpc>
            </a:pPr>
            <a:r>
              <a:rPr lang="en-GB" sz="3200" dirty="0">
                <a:latin typeface="ABeeZee"/>
              </a:rPr>
              <a:t>The entrance to the theatre is free</a:t>
            </a:r>
          </a:p>
        </p:txBody>
      </p:sp>
      <p:pic>
        <p:nvPicPr>
          <p:cNvPr id="10" name="Picture 14" descr="Icon&#10;&#10;Description automatically generated">
            <a:extLst>
              <a:ext uri="{FF2B5EF4-FFF2-40B4-BE49-F238E27FC236}">
                <a16:creationId xmlns:a16="http://schemas.microsoft.com/office/drawing/2014/main" id="{9B724715-4F6C-C9E0-FBA4-322A201054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9E1C50DA-F46E-FE82-8199-78C4C6416716}"/>
              </a:ext>
            </a:extLst>
          </p:cNvPr>
          <p:cNvSpPr txBox="1"/>
          <p:nvPr/>
        </p:nvSpPr>
        <p:spPr>
          <a:xfrm>
            <a:off x="662306" y="1819935"/>
            <a:ext cx="6551794"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La entrada al </a:t>
            </a:r>
            <a:r>
              <a:rPr lang="en-GB" sz="3200" dirty="0" err="1">
                <a:solidFill>
                  <a:schemeClr val="accent3"/>
                </a:solidFill>
                <a:latin typeface="ABeeZee"/>
              </a:rPr>
              <a:t>teatro</a:t>
            </a:r>
            <a:r>
              <a:rPr lang="en-GB" sz="3200" dirty="0">
                <a:solidFill>
                  <a:schemeClr val="accent3"/>
                </a:solidFill>
                <a:latin typeface="ABeeZee"/>
              </a:rPr>
              <a:t> es </a:t>
            </a:r>
            <a:r>
              <a:rPr lang="en-GB" sz="3200" dirty="0" err="1">
                <a:solidFill>
                  <a:schemeClr val="accent3"/>
                </a:solidFill>
                <a:latin typeface="ABeeZee"/>
              </a:rPr>
              <a:t>gratuita</a:t>
            </a:r>
            <a:r>
              <a:rPr lang="en-GB" sz="3200" dirty="0">
                <a:latin typeface="ABeeZee"/>
              </a:rPr>
              <a:t>.</a:t>
            </a:r>
          </a:p>
        </p:txBody>
      </p:sp>
      <p:sp>
        <p:nvSpPr>
          <p:cNvPr id="12" name="Elipse 11">
            <a:extLst>
              <a:ext uri="{FF2B5EF4-FFF2-40B4-BE49-F238E27FC236}">
                <a16:creationId xmlns:a16="http://schemas.microsoft.com/office/drawing/2014/main" id="{7B37D485-3B50-2B29-BFAC-C1D3C242E032}"/>
              </a:ext>
            </a:extLst>
          </p:cNvPr>
          <p:cNvSpPr/>
          <p:nvPr/>
        </p:nvSpPr>
        <p:spPr>
          <a:xfrm>
            <a:off x="2939970" y="1892019"/>
            <a:ext cx="592342" cy="681597"/>
          </a:xfrm>
          <a:prstGeom prst="ellipse">
            <a:avLst/>
          </a:prstGeom>
          <a:noFill/>
          <a:ln w="381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adroTexto 12">
            <a:extLst>
              <a:ext uri="{FF2B5EF4-FFF2-40B4-BE49-F238E27FC236}">
                <a16:creationId xmlns:a16="http://schemas.microsoft.com/office/drawing/2014/main" id="{331D3512-979E-567A-515A-65F82E48152B}"/>
              </a:ext>
            </a:extLst>
          </p:cNvPr>
          <p:cNvSpPr txBox="1"/>
          <p:nvPr/>
        </p:nvSpPr>
        <p:spPr>
          <a:xfrm>
            <a:off x="2689334" y="2468566"/>
            <a:ext cx="1016625" cy="534313"/>
          </a:xfrm>
          <a:prstGeom prst="rect">
            <a:avLst/>
          </a:prstGeom>
          <a:noFill/>
        </p:spPr>
        <p:txBody>
          <a:bodyPr wrap="none" rtlCol="0">
            <a:spAutoFit/>
          </a:bodyPr>
          <a:lstStyle/>
          <a:p>
            <a:pPr algn="l">
              <a:lnSpc>
                <a:spcPct val="130000"/>
              </a:lnSpc>
            </a:pPr>
            <a:r>
              <a:rPr lang="en-GB" sz="2400" dirty="0">
                <a:solidFill>
                  <a:schemeClr val="bg2"/>
                </a:solidFill>
                <a:latin typeface="ABeeZee"/>
              </a:rPr>
              <a:t>a + </a:t>
            </a:r>
            <a:r>
              <a:rPr lang="en-GB" sz="2400" dirty="0" err="1">
                <a:solidFill>
                  <a:schemeClr val="bg2"/>
                </a:solidFill>
                <a:latin typeface="ABeeZee"/>
              </a:rPr>
              <a:t>el</a:t>
            </a:r>
            <a:endParaRPr lang="en-GB" sz="2400" dirty="0">
              <a:solidFill>
                <a:schemeClr val="bg2"/>
              </a:solidFill>
              <a:latin typeface="ABeeZee"/>
            </a:endParaRPr>
          </a:p>
        </p:txBody>
      </p:sp>
      <p:sp>
        <p:nvSpPr>
          <p:cNvPr id="14" name="CuadroTexto 13">
            <a:extLst>
              <a:ext uri="{FF2B5EF4-FFF2-40B4-BE49-F238E27FC236}">
                <a16:creationId xmlns:a16="http://schemas.microsoft.com/office/drawing/2014/main" id="{5B2339D2-F757-B7DD-0240-E3F7474EB770}"/>
              </a:ext>
            </a:extLst>
          </p:cNvPr>
          <p:cNvSpPr txBox="1"/>
          <p:nvPr/>
        </p:nvSpPr>
        <p:spPr>
          <a:xfrm>
            <a:off x="5155791" y="2377301"/>
            <a:ext cx="4229043" cy="1143968"/>
          </a:xfrm>
          <a:prstGeom prst="rect">
            <a:avLst/>
          </a:prstGeom>
          <a:noFill/>
        </p:spPr>
        <p:txBody>
          <a:bodyPr wrap="none" rtlCol="0">
            <a:spAutoFit/>
          </a:bodyPr>
          <a:lstStyle/>
          <a:p>
            <a:pPr algn="l">
              <a:lnSpc>
                <a:spcPct val="130000"/>
              </a:lnSpc>
            </a:pPr>
            <a:r>
              <a:rPr lang="en-GB" dirty="0">
                <a:solidFill>
                  <a:schemeClr val="bg2"/>
                </a:solidFill>
                <a:latin typeface="ABeeZee"/>
              </a:rPr>
              <a:t>free of charge (related to money)</a:t>
            </a:r>
          </a:p>
          <a:p>
            <a:pPr algn="l">
              <a:lnSpc>
                <a:spcPct val="130000"/>
              </a:lnSpc>
            </a:pPr>
            <a:r>
              <a:rPr lang="en-GB" b="1" dirty="0">
                <a:solidFill>
                  <a:schemeClr val="bg2"/>
                </a:solidFill>
                <a:latin typeface="ABeeZee"/>
              </a:rPr>
              <a:t>libre: </a:t>
            </a:r>
            <a:r>
              <a:rPr lang="en-GB" dirty="0">
                <a:solidFill>
                  <a:schemeClr val="bg2"/>
                </a:solidFill>
                <a:latin typeface="ABeeZee"/>
              </a:rPr>
              <a:t>vacant, free (lack of restriction)</a:t>
            </a:r>
          </a:p>
          <a:p>
            <a:pPr algn="l">
              <a:lnSpc>
                <a:spcPct val="130000"/>
              </a:lnSpc>
            </a:pPr>
            <a:endParaRPr lang="en-GB" dirty="0">
              <a:solidFill>
                <a:schemeClr val="bg2"/>
              </a:solidFill>
              <a:latin typeface="ABeeZee"/>
            </a:endParaRPr>
          </a:p>
        </p:txBody>
      </p:sp>
    </p:spTree>
    <p:extLst>
      <p:ext uri="{BB962C8B-B14F-4D97-AF65-F5344CB8AC3E}">
        <p14:creationId xmlns:p14="http://schemas.microsoft.com/office/powerpoint/2010/main" val="283690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2" grpId="0" animBg="1"/>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AEF0-F1A6-F083-8960-D49D82823BA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0AE21C9-7A0F-C916-517E-FD7CC4D718B6}"/>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7C4F23B3-6D07-5F2D-50CB-4AFBF197D958}"/>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F384B7D0-F37C-8EBA-30C8-C0822BC90F46}"/>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C53C5A3B-9E57-CF58-8732-480F45B5D97D}"/>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811ECE74-699D-BDC6-FF17-B9744701C8DA}"/>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C71AEC88-76A6-0A1A-4E88-23644C5F253F}"/>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B2B5E23-2FF8-5576-22A4-0F9EB0BF4D81}"/>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1A7679F3-2087-883D-1308-7AEB38705BCF}"/>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24CB4A8-14D6-6C1C-2016-5F7C4719E40F}"/>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E3A05AD3-986C-4587-8D9E-A289A80EEC6E}"/>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5D83B966-BB9B-CBD2-9FBA-8D31D4B3C9F7}"/>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24030F73-4234-2A07-1BD0-0E81166275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E493F4F3-C4D1-417D-FD14-91EAB639B854}"/>
              </a:ext>
            </a:extLst>
          </p:cNvPr>
          <p:cNvGraphicFramePr>
            <a:graphicFrameLocks noGrp="1"/>
          </p:cNvGraphicFramePr>
          <p:nvPr>
            <p:extLst>
              <p:ext uri="{D42A27DB-BD31-4B8C-83A1-F6EECF244321}">
                <p14:modId xmlns:p14="http://schemas.microsoft.com/office/powerpoint/2010/main" val="666348715"/>
              </p:ext>
            </p:extLst>
          </p:nvPr>
        </p:nvGraphicFramePr>
        <p:xfrm>
          <a:off x="662306" y="3336530"/>
          <a:ext cx="6992178" cy="2558450"/>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823626">
                <a:tc>
                  <a:txBody>
                    <a:bodyPr/>
                    <a:lstStyle/>
                    <a:p>
                      <a:pPr algn="ctr"/>
                      <a:r>
                        <a:rPr lang="en-GB" sz="2800" dirty="0"/>
                        <a:t>se</a:t>
                      </a:r>
                    </a:p>
                  </a:txBody>
                  <a:tcPr/>
                </a:tc>
                <a:tc>
                  <a:txBody>
                    <a:bodyPr/>
                    <a:lstStyle/>
                    <a:p>
                      <a:pPr algn="ctr"/>
                      <a:r>
                        <a:rPr lang="en-GB" sz="2800" dirty="0" err="1"/>
                        <a:t>el</a:t>
                      </a:r>
                      <a:endParaRPr lang="en-GB" sz="2800" dirty="0"/>
                    </a:p>
                  </a:txBody>
                  <a:tcPr/>
                </a:tc>
                <a:tc>
                  <a:txBody>
                    <a:bodyPr/>
                    <a:lstStyle/>
                    <a:p>
                      <a:pPr algn="ctr"/>
                      <a:r>
                        <a:rPr lang="en-GB" sz="2800" dirty="0" err="1"/>
                        <a:t>verano</a:t>
                      </a:r>
                      <a:endParaRPr lang="en-GB" sz="2800" dirty="0"/>
                    </a:p>
                  </a:txBody>
                  <a:tcPr/>
                </a:tc>
                <a:extLst>
                  <a:ext uri="{0D108BD9-81ED-4DB2-BD59-A6C34878D82A}">
                    <a16:rowId xmlns:a16="http://schemas.microsoft.com/office/drawing/2014/main" val="610822018"/>
                  </a:ext>
                </a:extLst>
              </a:tr>
              <a:tr h="867412">
                <a:tc>
                  <a:txBody>
                    <a:bodyPr/>
                    <a:lstStyle/>
                    <a:p>
                      <a:pPr algn="ctr"/>
                      <a:r>
                        <a:rPr lang="en-GB" sz="2800" dirty="0" err="1"/>
                        <a:t>él</a:t>
                      </a:r>
                      <a:endParaRPr lang="en-GB" sz="2800" dirty="0"/>
                    </a:p>
                  </a:txBody>
                  <a:tcPr/>
                </a:tc>
                <a:tc>
                  <a:txBody>
                    <a:bodyPr/>
                    <a:lstStyle/>
                    <a:p>
                      <a:pPr algn="ctr"/>
                      <a:r>
                        <a:rPr lang="en-GB" sz="2800" dirty="0"/>
                        <a:t>no</a:t>
                      </a:r>
                    </a:p>
                  </a:txBody>
                  <a:tcPr/>
                </a:tc>
                <a:tc>
                  <a:txBody>
                    <a:bodyPr/>
                    <a:lstStyle/>
                    <a:p>
                      <a:pPr algn="ctr"/>
                      <a:r>
                        <a:rPr lang="en-GB" sz="2800" dirty="0" err="1"/>
                        <a:t>pasado</a:t>
                      </a:r>
                      <a:endParaRPr lang="en-GB" sz="2800" dirty="0"/>
                    </a:p>
                  </a:txBody>
                  <a:tcPr/>
                </a:tc>
                <a:extLst>
                  <a:ext uri="{0D108BD9-81ED-4DB2-BD59-A6C34878D82A}">
                    <a16:rowId xmlns:a16="http://schemas.microsoft.com/office/drawing/2014/main" val="1028646250"/>
                  </a:ext>
                </a:extLst>
              </a:tr>
              <a:tr h="867412">
                <a:tc>
                  <a:txBody>
                    <a:bodyPr/>
                    <a:lstStyle/>
                    <a:p>
                      <a:pPr algn="ctr"/>
                      <a:r>
                        <a:rPr lang="en-GB" sz="2800" dirty="0" err="1"/>
                        <a:t>hizo</a:t>
                      </a:r>
                      <a:endParaRPr lang="en-GB" sz="2800" dirty="0"/>
                    </a:p>
                  </a:txBody>
                  <a:tcPr/>
                </a:tc>
                <a:tc>
                  <a:txBody>
                    <a:bodyPr/>
                    <a:lstStyle/>
                    <a:p>
                      <a:pPr algn="ctr"/>
                      <a:r>
                        <a:rPr lang="en-GB" sz="2800" dirty="0" err="1"/>
                        <a:t>conseguir</a:t>
                      </a:r>
                      <a:endParaRPr lang="en-GB" sz="2800" dirty="0"/>
                    </a:p>
                  </a:txBody>
                  <a:tcPr/>
                </a:tc>
                <a:tc>
                  <a:txBody>
                    <a:bodyPr/>
                    <a:lstStyle/>
                    <a:p>
                      <a:pPr algn="ctr"/>
                      <a:r>
                        <a:rPr lang="en-GB" sz="2800" dirty="0" err="1"/>
                        <a:t>casó</a:t>
                      </a:r>
                      <a:endParaRPr lang="en-GB" sz="2800" dirty="0"/>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70C42297-4DFE-5D9B-2AC2-C4B399516717}"/>
              </a:ext>
            </a:extLst>
          </p:cNvPr>
          <p:cNvSpPr txBox="1"/>
          <p:nvPr/>
        </p:nvSpPr>
        <p:spPr>
          <a:xfrm>
            <a:off x="465717" y="1147571"/>
            <a:ext cx="7385355" cy="681597"/>
          </a:xfrm>
          <a:prstGeom prst="rect">
            <a:avLst/>
          </a:prstGeom>
          <a:noFill/>
        </p:spPr>
        <p:txBody>
          <a:bodyPr wrap="none" rtlCol="0">
            <a:spAutoFit/>
          </a:bodyPr>
          <a:lstStyle/>
          <a:p>
            <a:pPr algn="l">
              <a:lnSpc>
                <a:spcPct val="130000"/>
              </a:lnSpc>
            </a:pPr>
            <a:r>
              <a:rPr lang="en-GB" sz="3200" dirty="0">
                <a:latin typeface="ABeeZee"/>
              </a:rPr>
              <a:t> He did not get married last summer.</a:t>
            </a:r>
          </a:p>
        </p:txBody>
      </p:sp>
      <p:pic>
        <p:nvPicPr>
          <p:cNvPr id="10" name="Picture 14" descr="Icon&#10;&#10;Description automatically generated">
            <a:extLst>
              <a:ext uri="{FF2B5EF4-FFF2-40B4-BE49-F238E27FC236}">
                <a16:creationId xmlns:a16="http://schemas.microsoft.com/office/drawing/2014/main" id="{3F6E3384-AD69-096F-0A3A-9286F0CB9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E6160B49-7D03-F36F-72E1-94CB07C23C4E}"/>
              </a:ext>
            </a:extLst>
          </p:cNvPr>
          <p:cNvSpPr txBox="1"/>
          <p:nvPr/>
        </p:nvSpPr>
        <p:spPr>
          <a:xfrm>
            <a:off x="662306" y="1819935"/>
            <a:ext cx="6244017" cy="681597"/>
          </a:xfrm>
          <a:prstGeom prst="rect">
            <a:avLst/>
          </a:prstGeom>
          <a:noFill/>
        </p:spPr>
        <p:txBody>
          <a:bodyPr wrap="none" rtlCol="0">
            <a:spAutoFit/>
          </a:bodyPr>
          <a:lstStyle/>
          <a:p>
            <a:pPr algn="l">
              <a:lnSpc>
                <a:spcPct val="130000"/>
              </a:lnSpc>
            </a:pPr>
            <a:r>
              <a:rPr lang="en-GB" sz="3200" dirty="0" err="1">
                <a:solidFill>
                  <a:schemeClr val="accent3"/>
                </a:solidFill>
                <a:latin typeface="ABeeZee"/>
              </a:rPr>
              <a:t>Él</a:t>
            </a:r>
            <a:r>
              <a:rPr lang="en-GB" sz="3200" dirty="0">
                <a:solidFill>
                  <a:schemeClr val="accent3"/>
                </a:solidFill>
                <a:latin typeface="ABeeZee"/>
              </a:rPr>
              <a:t> no se </a:t>
            </a:r>
            <a:r>
              <a:rPr lang="en-GB" sz="3200" dirty="0" err="1">
                <a:solidFill>
                  <a:schemeClr val="accent3"/>
                </a:solidFill>
                <a:latin typeface="ABeeZee"/>
              </a:rPr>
              <a:t>casó</a:t>
            </a:r>
            <a:r>
              <a:rPr lang="en-GB" sz="3200" dirty="0">
                <a:solidFill>
                  <a:schemeClr val="accent3"/>
                </a:solidFill>
                <a:latin typeface="ABeeZee"/>
              </a:rPr>
              <a:t> </a:t>
            </a:r>
            <a:r>
              <a:rPr lang="en-GB" sz="3200" dirty="0" err="1">
                <a:solidFill>
                  <a:schemeClr val="accent3"/>
                </a:solidFill>
                <a:latin typeface="ABeeZee"/>
              </a:rPr>
              <a:t>el</a:t>
            </a:r>
            <a:r>
              <a:rPr lang="en-GB" sz="3200" dirty="0">
                <a:solidFill>
                  <a:schemeClr val="accent3"/>
                </a:solidFill>
                <a:latin typeface="ABeeZee"/>
              </a:rPr>
              <a:t> </a:t>
            </a:r>
            <a:r>
              <a:rPr lang="en-GB" sz="3200" dirty="0" err="1">
                <a:solidFill>
                  <a:schemeClr val="accent3"/>
                </a:solidFill>
                <a:latin typeface="ABeeZee"/>
              </a:rPr>
              <a:t>verano</a:t>
            </a:r>
            <a:r>
              <a:rPr lang="en-GB" sz="3200" dirty="0">
                <a:solidFill>
                  <a:schemeClr val="accent3"/>
                </a:solidFill>
                <a:latin typeface="ABeeZee"/>
              </a:rPr>
              <a:t> </a:t>
            </a:r>
            <a:r>
              <a:rPr lang="en-GB" sz="3200" dirty="0" err="1">
                <a:solidFill>
                  <a:schemeClr val="accent3"/>
                </a:solidFill>
                <a:latin typeface="ABeeZee"/>
              </a:rPr>
              <a:t>pasado</a:t>
            </a:r>
            <a:endParaRPr lang="en-GB" sz="3200" dirty="0">
              <a:solidFill>
                <a:schemeClr val="accent3"/>
              </a:solidFill>
              <a:latin typeface="ABeeZee"/>
            </a:endParaRPr>
          </a:p>
        </p:txBody>
      </p:sp>
      <p:sp>
        <p:nvSpPr>
          <p:cNvPr id="12" name="Elipse 11">
            <a:extLst>
              <a:ext uri="{FF2B5EF4-FFF2-40B4-BE49-F238E27FC236}">
                <a16:creationId xmlns:a16="http://schemas.microsoft.com/office/drawing/2014/main" id="{1AB8468E-8F7F-F2AC-8E0A-76B0ADE22206}"/>
              </a:ext>
            </a:extLst>
          </p:cNvPr>
          <p:cNvSpPr/>
          <p:nvPr/>
        </p:nvSpPr>
        <p:spPr>
          <a:xfrm>
            <a:off x="662306" y="1878016"/>
            <a:ext cx="491937" cy="658386"/>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uadroTexto 12">
            <a:extLst>
              <a:ext uri="{FF2B5EF4-FFF2-40B4-BE49-F238E27FC236}">
                <a16:creationId xmlns:a16="http://schemas.microsoft.com/office/drawing/2014/main" id="{D1D0DFE5-4940-F0A7-D5D9-E65C14899791}"/>
              </a:ext>
            </a:extLst>
          </p:cNvPr>
          <p:cNvSpPr txBox="1"/>
          <p:nvPr/>
        </p:nvSpPr>
        <p:spPr>
          <a:xfrm>
            <a:off x="621977" y="2501532"/>
            <a:ext cx="6627135" cy="534313"/>
          </a:xfrm>
          <a:prstGeom prst="rect">
            <a:avLst/>
          </a:prstGeom>
          <a:noFill/>
        </p:spPr>
        <p:txBody>
          <a:bodyPr wrap="none" rtlCol="0">
            <a:spAutoFit/>
          </a:bodyPr>
          <a:lstStyle/>
          <a:p>
            <a:pPr algn="l">
              <a:lnSpc>
                <a:spcPct val="130000"/>
              </a:lnSpc>
            </a:pPr>
            <a:r>
              <a:rPr lang="en-GB" sz="2400" dirty="0">
                <a:latin typeface="ABeeZee"/>
              </a:rPr>
              <a:t>HT: pronoun “he” instead of article “the” (</a:t>
            </a:r>
            <a:r>
              <a:rPr lang="en-GB" sz="2400" dirty="0" err="1">
                <a:latin typeface="ABeeZee"/>
              </a:rPr>
              <a:t>el</a:t>
            </a:r>
            <a:r>
              <a:rPr lang="en-GB" sz="2400" dirty="0">
                <a:latin typeface="ABeeZee"/>
              </a:rPr>
              <a:t>)</a:t>
            </a:r>
          </a:p>
        </p:txBody>
      </p:sp>
    </p:spTree>
    <p:extLst>
      <p:ext uri="{BB962C8B-B14F-4D97-AF65-F5344CB8AC3E}">
        <p14:creationId xmlns:p14="http://schemas.microsoft.com/office/powerpoint/2010/main" val="270873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870A3-A423-48C9-AA0E-F0CE67F54A6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07F40A3-F1CE-F8B9-BF60-D327E22EC807}"/>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E8448CAB-0D8A-9063-B65A-F76E433DEF87}"/>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451EA449-A8D7-AEE9-489F-6E980D199383}"/>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9118C393-8AA0-D7EE-4B44-F6EB034D1D42}"/>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30BA5CA0-1D87-346C-2EA1-6556B0E6746E}"/>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E4B8178D-0890-B06E-B4D6-916F5D1957BE}"/>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0DA7C34-4089-E4BC-496C-BB41A570842B}"/>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B6ADAF0E-6F79-CE87-2095-AB504DCF9BA8}"/>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4B4DC76D-3F86-2B1D-5380-53E9C6729638}"/>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57130E32-1FDC-7331-412D-7F72566AA9AD}"/>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AE02B3F4-C381-D3CE-1436-AC34661053F5}"/>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6043894A-39D8-CFB2-B0F9-ECD44444EC5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10CA9BC2-80B2-88C5-48FF-11F5A08B2E83}"/>
              </a:ext>
            </a:extLst>
          </p:cNvPr>
          <p:cNvGraphicFramePr>
            <a:graphicFrameLocks noGrp="1"/>
          </p:cNvGraphicFramePr>
          <p:nvPr/>
        </p:nvGraphicFramePr>
        <p:xfrm>
          <a:off x="640660" y="3316505"/>
          <a:ext cx="8241619" cy="2447917"/>
        </p:xfrm>
        <a:graphic>
          <a:graphicData uri="http://schemas.openxmlformats.org/drawingml/2006/table">
            <a:tbl>
              <a:tblPr firstRow="1" bandRow="1">
                <a:tableStyleId>{5940675A-B579-460E-94D1-54222C63F5DA}</a:tableStyleId>
              </a:tblPr>
              <a:tblGrid>
                <a:gridCol w="2632145">
                  <a:extLst>
                    <a:ext uri="{9D8B030D-6E8A-4147-A177-3AD203B41FA5}">
                      <a16:colId xmlns:a16="http://schemas.microsoft.com/office/drawing/2014/main" val="886769649"/>
                    </a:ext>
                  </a:extLst>
                </a:gridCol>
                <a:gridCol w="2731211">
                  <a:extLst>
                    <a:ext uri="{9D8B030D-6E8A-4147-A177-3AD203B41FA5}">
                      <a16:colId xmlns:a16="http://schemas.microsoft.com/office/drawing/2014/main" val="2096318882"/>
                    </a:ext>
                  </a:extLst>
                </a:gridCol>
                <a:gridCol w="2878263">
                  <a:extLst>
                    <a:ext uri="{9D8B030D-6E8A-4147-A177-3AD203B41FA5}">
                      <a16:colId xmlns:a16="http://schemas.microsoft.com/office/drawing/2014/main" val="3427119077"/>
                    </a:ext>
                  </a:extLst>
                </a:gridCol>
              </a:tblGrid>
              <a:tr h="839805">
                <a:tc>
                  <a:txBody>
                    <a:bodyPr/>
                    <a:lstStyle/>
                    <a:p>
                      <a:pPr algn="ctr"/>
                      <a:r>
                        <a:rPr lang="en-GB" sz="2800" dirty="0" err="1"/>
                        <a:t>celebramos</a:t>
                      </a:r>
                      <a:endParaRPr lang="en-GB" sz="2800" dirty="0"/>
                    </a:p>
                  </a:txBody>
                  <a:tcPr/>
                </a:tc>
                <a:tc>
                  <a:txBody>
                    <a:bodyPr/>
                    <a:lstStyle/>
                    <a:p>
                      <a:pPr algn="ctr"/>
                      <a:r>
                        <a:rPr lang="en-GB" sz="2800" dirty="0"/>
                        <a:t>mi</a:t>
                      </a:r>
                    </a:p>
                  </a:txBody>
                  <a:tcPr/>
                </a:tc>
                <a:tc>
                  <a:txBody>
                    <a:bodyPr/>
                    <a:lstStyle/>
                    <a:p>
                      <a:pPr algn="ctr"/>
                      <a:r>
                        <a:rPr lang="en-GB" sz="2800" dirty="0"/>
                        <a:t>novio</a:t>
                      </a:r>
                    </a:p>
                  </a:txBody>
                  <a:tcPr/>
                </a:tc>
                <a:extLst>
                  <a:ext uri="{0D108BD9-81ED-4DB2-BD59-A6C34878D82A}">
                    <a16:rowId xmlns:a16="http://schemas.microsoft.com/office/drawing/2014/main" val="610822018"/>
                  </a:ext>
                </a:extLst>
              </a:tr>
              <a:tr h="738949">
                <a:tc>
                  <a:txBody>
                    <a:bodyPr/>
                    <a:lstStyle/>
                    <a:p>
                      <a:pPr algn="ctr"/>
                      <a:r>
                        <a:rPr lang="en-GB" sz="2800" dirty="0" err="1"/>
                        <a:t>sábado</a:t>
                      </a:r>
                      <a:endParaRPr lang="en-GB" sz="2800" dirty="0"/>
                    </a:p>
                  </a:txBody>
                  <a:tcPr/>
                </a:tc>
                <a:tc>
                  <a:txBody>
                    <a:bodyPr/>
                    <a:lstStyle/>
                    <a:p>
                      <a:pPr algn="ctr"/>
                      <a:r>
                        <a:rPr lang="en-GB" sz="2800" dirty="0" err="1"/>
                        <a:t>en</a:t>
                      </a:r>
                      <a:endParaRPr lang="en-GB" sz="2800" dirty="0"/>
                    </a:p>
                  </a:txBody>
                  <a:tcPr/>
                </a:tc>
                <a:tc>
                  <a:txBody>
                    <a:bodyPr/>
                    <a:lstStyle/>
                    <a:p>
                      <a:pPr algn="ctr"/>
                      <a:r>
                        <a:rPr lang="en-GB" sz="2800" dirty="0" err="1"/>
                        <a:t>el</a:t>
                      </a:r>
                      <a:endParaRPr lang="en-GB" sz="2800" dirty="0"/>
                    </a:p>
                  </a:txBody>
                  <a:tcPr/>
                </a:tc>
                <a:extLst>
                  <a:ext uri="{0D108BD9-81ED-4DB2-BD59-A6C34878D82A}">
                    <a16:rowId xmlns:a16="http://schemas.microsoft.com/office/drawing/2014/main" val="1028646250"/>
                  </a:ext>
                </a:extLst>
              </a:tr>
              <a:tr h="869163">
                <a:tc>
                  <a:txBody>
                    <a:bodyPr/>
                    <a:lstStyle/>
                    <a:p>
                      <a:pPr algn="ctr"/>
                      <a:r>
                        <a:rPr lang="en-GB" sz="2800" dirty="0" err="1"/>
                        <a:t>el</a:t>
                      </a:r>
                      <a:endParaRPr lang="en-GB" sz="2800" dirty="0"/>
                    </a:p>
                  </a:txBody>
                  <a:tcPr/>
                </a:tc>
                <a:tc>
                  <a:txBody>
                    <a:bodyPr/>
                    <a:lstStyle/>
                    <a:p>
                      <a:pPr algn="ctr"/>
                      <a:r>
                        <a:rPr lang="en-GB" sz="2800" dirty="0"/>
                        <a:t>de</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err="1"/>
                        <a:t>cumpleaños</a:t>
                      </a:r>
                      <a:endParaRPr lang="en-GB" sz="2800" dirty="0"/>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65DEC58E-1212-42E6-FB50-D7A643CE2B04}"/>
              </a:ext>
            </a:extLst>
          </p:cNvPr>
          <p:cNvSpPr txBox="1"/>
          <p:nvPr/>
        </p:nvSpPr>
        <p:spPr>
          <a:xfrm>
            <a:off x="662306" y="1146622"/>
            <a:ext cx="10115270" cy="681597"/>
          </a:xfrm>
          <a:prstGeom prst="rect">
            <a:avLst/>
          </a:prstGeom>
          <a:noFill/>
        </p:spPr>
        <p:txBody>
          <a:bodyPr wrap="none" rtlCol="0">
            <a:spAutoFit/>
          </a:bodyPr>
          <a:lstStyle/>
          <a:p>
            <a:pPr algn="l">
              <a:lnSpc>
                <a:spcPct val="130000"/>
              </a:lnSpc>
            </a:pPr>
            <a:r>
              <a:rPr lang="en-GB" sz="3200" dirty="0">
                <a:latin typeface="ABeeZee"/>
              </a:rPr>
              <a:t>On Saturday we celebrate my boyfriend’s birthday.</a:t>
            </a:r>
          </a:p>
        </p:txBody>
      </p:sp>
      <p:pic>
        <p:nvPicPr>
          <p:cNvPr id="10" name="Picture 14" descr="Icon&#10;&#10;Description automatically generated">
            <a:extLst>
              <a:ext uri="{FF2B5EF4-FFF2-40B4-BE49-F238E27FC236}">
                <a16:creationId xmlns:a16="http://schemas.microsoft.com/office/drawing/2014/main" id="{A889CCAC-E532-9D0C-8ED9-623E655CBC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B7652293-D228-4ED5-3CA1-DFBFF2368FEB}"/>
              </a:ext>
            </a:extLst>
          </p:cNvPr>
          <p:cNvSpPr txBox="1"/>
          <p:nvPr/>
        </p:nvSpPr>
        <p:spPr>
          <a:xfrm>
            <a:off x="662306" y="1819935"/>
            <a:ext cx="7478329" cy="1321772"/>
          </a:xfrm>
          <a:prstGeom prst="rect">
            <a:avLst/>
          </a:prstGeom>
          <a:noFill/>
        </p:spPr>
        <p:txBody>
          <a:bodyPr wrap="none" rtlCol="0">
            <a:spAutoFit/>
          </a:bodyPr>
          <a:lstStyle/>
          <a:p>
            <a:pPr algn="l">
              <a:lnSpc>
                <a:spcPct val="130000"/>
              </a:lnSpc>
            </a:pPr>
            <a:r>
              <a:rPr lang="en-GB" sz="3200" dirty="0">
                <a:solidFill>
                  <a:schemeClr val="accent3"/>
                </a:solidFill>
                <a:latin typeface="ABeeZee"/>
              </a:rPr>
              <a:t>El </a:t>
            </a:r>
            <a:r>
              <a:rPr lang="en-GB" sz="3200" dirty="0" err="1">
                <a:solidFill>
                  <a:schemeClr val="accent3"/>
                </a:solidFill>
                <a:latin typeface="ABeeZee"/>
              </a:rPr>
              <a:t>sábado</a:t>
            </a:r>
            <a:r>
              <a:rPr lang="en-GB" sz="3200" dirty="0">
                <a:solidFill>
                  <a:schemeClr val="accent3"/>
                </a:solidFill>
                <a:latin typeface="ABeeZee"/>
              </a:rPr>
              <a:t> </a:t>
            </a:r>
            <a:r>
              <a:rPr lang="en-GB" sz="3200" dirty="0" err="1">
                <a:solidFill>
                  <a:schemeClr val="accent3"/>
                </a:solidFill>
                <a:latin typeface="ABeeZee"/>
              </a:rPr>
              <a:t>celebramos</a:t>
            </a:r>
            <a:r>
              <a:rPr lang="en-GB" sz="3200" dirty="0">
                <a:solidFill>
                  <a:schemeClr val="accent3"/>
                </a:solidFill>
                <a:latin typeface="ABeeZee"/>
              </a:rPr>
              <a:t> </a:t>
            </a:r>
            <a:r>
              <a:rPr lang="en-GB" sz="3200" dirty="0" err="1">
                <a:solidFill>
                  <a:schemeClr val="accent3"/>
                </a:solidFill>
                <a:latin typeface="ABeeZee"/>
              </a:rPr>
              <a:t>el</a:t>
            </a:r>
            <a:r>
              <a:rPr lang="en-GB" sz="3200" dirty="0">
                <a:solidFill>
                  <a:schemeClr val="accent3"/>
                </a:solidFill>
                <a:latin typeface="ABeeZee"/>
              </a:rPr>
              <a:t> </a:t>
            </a:r>
            <a:r>
              <a:rPr lang="en-GB" sz="3200" dirty="0" err="1">
                <a:solidFill>
                  <a:schemeClr val="accent3"/>
                </a:solidFill>
                <a:latin typeface="ABeeZee"/>
              </a:rPr>
              <a:t>cumpleaños</a:t>
            </a:r>
            <a:endParaRPr lang="en-GB" sz="3200" dirty="0">
              <a:solidFill>
                <a:schemeClr val="accent3"/>
              </a:solidFill>
              <a:latin typeface="ABeeZee"/>
            </a:endParaRPr>
          </a:p>
          <a:p>
            <a:pPr algn="l">
              <a:lnSpc>
                <a:spcPct val="130000"/>
              </a:lnSpc>
            </a:pPr>
            <a:r>
              <a:rPr lang="en-GB" sz="3200" dirty="0">
                <a:solidFill>
                  <a:schemeClr val="accent3"/>
                </a:solidFill>
                <a:latin typeface="ABeeZee"/>
              </a:rPr>
              <a:t>de mi novio</a:t>
            </a:r>
            <a:r>
              <a:rPr lang="en-GB" sz="3200" dirty="0">
                <a:latin typeface="ABeeZee"/>
              </a:rPr>
              <a:t>.</a:t>
            </a:r>
          </a:p>
        </p:txBody>
      </p:sp>
    </p:spTree>
    <p:extLst>
      <p:ext uri="{BB962C8B-B14F-4D97-AF65-F5344CB8AC3E}">
        <p14:creationId xmlns:p14="http://schemas.microsoft.com/office/powerpoint/2010/main" val="52839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A77-2C1C-EFA9-B783-60C5F2984F78}"/>
              </a:ext>
            </a:extLst>
          </p:cNvPr>
          <p:cNvSpPr>
            <a:spLocks noGrp="1"/>
          </p:cNvSpPr>
          <p:nvPr>
            <p:ph type="title"/>
          </p:nvPr>
        </p:nvSpPr>
        <p:spPr>
          <a:xfrm>
            <a:off x="161429" y="197858"/>
            <a:ext cx="10164600" cy="634146"/>
          </a:xfrm>
        </p:spPr>
        <p:txBody>
          <a:bodyPr/>
          <a:lstStyle/>
          <a:p>
            <a:r>
              <a:rPr lang="en-GB" dirty="0"/>
              <a:t>Overview of the </a:t>
            </a:r>
            <a:r>
              <a:rPr lang="en-GB" dirty="0" err="1"/>
              <a:t>EoY</a:t>
            </a:r>
            <a:r>
              <a:rPr lang="en-GB" dirty="0"/>
              <a:t> Revision: Translations</a:t>
            </a:r>
          </a:p>
        </p:txBody>
      </p:sp>
      <p:grpSp>
        <p:nvGrpSpPr>
          <p:cNvPr id="9" name="Group 8">
            <a:extLst>
              <a:ext uri="{FF2B5EF4-FFF2-40B4-BE49-F238E27FC236}">
                <a16:creationId xmlns:a16="http://schemas.microsoft.com/office/drawing/2014/main" id="{877B49A0-6F62-89BE-D88B-0C331879623A}"/>
              </a:ext>
            </a:extLst>
          </p:cNvPr>
          <p:cNvGrpSpPr/>
          <p:nvPr/>
        </p:nvGrpSpPr>
        <p:grpSpPr>
          <a:xfrm>
            <a:off x="7307583" y="924339"/>
            <a:ext cx="4328458" cy="695949"/>
            <a:chOff x="3958452" y="1710994"/>
            <a:chExt cx="3972244" cy="654794"/>
          </a:xfrm>
        </p:grpSpPr>
        <p:sp>
          <p:nvSpPr>
            <p:cNvPr id="10" name="Rectangle 9">
              <a:extLst>
                <a:ext uri="{FF2B5EF4-FFF2-40B4-BE49-F238E27FC236}">
                  <a16:creationId xmlns:a16="http://schemas.microsoft.com/office/drawing/2014/main" id="{6CEDC17B-3480-5973-F565-29301C8ED83C}"/>
                </a:ext>
              </a:extLst>
            </p:cNvPr>
            <p:cNvSpPr/>
            <p:nvPr/>
          </p:nvSpPr>
          <p:spPr>
            <a:xfrm>
              <a:off x="3958452" y="1832923"/>
              <a:ext cx="3972244" cy="532865"/>
            </a:xfrm>
            <a:prstGeom prst="rect">
              <a:avLst/>
            </a:prstGeom>
            <a:solidFill>
              <a:srgbClr val="E6E6E6"/>
            </a:solidFill>
            <a:ln w="19050" cap="flat" cmpd="sng" algn="ctr">
              <a:noFill/>
              <a:prstDash val="solid"/>
              <a:miter lim="800000"/>
            </a:ln>
            <a:effectLst/>
          </p:spPr>
          <p:txBody>
            <a:bodyPr wrap="square" lIns="180000" tIns="252000" rIns="180000" bIns="125999" rtlCol="0" anchor="t">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kern="0" dirty="0">
                  <a:solidFill>
                    <a:schemeClr val="bg1"/>
                  </a:solidFill>
                  <a:latin typeface="ABeeZee" panose="020B0604020202020204" charset="0"/>
                  <a:ea typeface="Roboto" panose="02000000000000000000" pitchFamily="2" charset="0"/>
                </a:rPr>
                <a:t>HT / FT Independent Practice translation exercise.</a:t>
              </a:r>
            </a:p>
          </p:txBody>
        </p:sp>
        <p:sp>
          <p:nvSpPr>
            <p:cNvPr id="11" name="Rectangle 21">
              <a:extLst>
                <a:ext uri="{FF2B5EF4-FFF2-40B4-BE49-F238E27FC236}">
                  <a16:creationId xmlns:a16="http://schemas.microsoft.com/office/drawing/2014/main" id="{E2830649-1D7C-B79E-6F9B-B8AC7940B794}"/>
                </a:ext>
              </a:extLst>
            </p:cNvPr>
            <p:cNvSpPr/>
            <p:nvPr/>
          </p:nvSpPr>
          <p:spPr>
            <a:xfrm>
              <a:off x="3958452" y="1710994"/>
              <a:ext cx="2183118" cy="304586"/>
            </a:xfrm>
            <a:custGeom>
              <a:avLst/>
              <a:gdLst>
                <a:gd name="connsiteX0" fmla="*/ 0 w 2145168"/>
                <a:gd name="connsiteY0" fmla="*/ 0 h 304586"/>
                <a:gd name="connsiteX1" fmla="*/ 2145168 w 2145168"/>
                <a:gd name="connsiteY1" fmla="*/ 0 h 304586"/>
                <a:gd name="connsiteX2" fmla="*/ 2145168 w 2145168"/>
                <a:gd name="connsiteY2" fmla="*/ 304586 h 304586"/>
                <a:gd name="connsiteX3" fmla="*/ 0 w 2145168"/>
                <a:gd name="connsiteY3" fmla="*/ 304586 h 304586"/>
                <a:gd name="connsiteX4" fmla="*/ 0 w 2145168"/>
                <a:gd name="connsiteY4" fmla="*/ 0 h 304586"/>
                <a:gd name="connsiteX0" fmla="*/ 0 w 2217558"/>
                <a:gd name="connsiteY0" fmla="*/ 0 h 304586"/>
                <a:gd name="connsiteX1" fmla="*/ 2145168 w 2217558"/>
                <a:gd name="connsiteY1" fmla="*/ 0 h 304586"/>
                <a:gd name="connsiteX2" fmla="*/ 2217558 w 2217558"/>
                <a:gd name="connsiteY2" fmla="*/ 304586 h 304586"/>
                <a:gd name="connsiteX3" fmla="*/ 0 w 2217558"/>
                <a:gd name="connsiteY3" fmla="*/ 304586 h 304586"/>
                <a:gd name="connsiteX4" fmla="*/ 0 w 2217558"/>
                <a:gd name="connsiteY4" fmla="*/ 0 h 304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558" h="304586">
                  <a:moveTo>
                    <a:pt x="0" y="0"/>
                  </a:moveTo>
                  <a:lnTo>
                    <a:pt x="2145168" y="0"/>
                  </a:lnTo>
                  <a:lnTo>
                    <a:pt x="2217558" y="304586"/>
                  </a:lnTo>
                  <a:lnTo>
                    <a:pt x="0" y="304586"/>
                  </a:lnTo>
                  <a:lnTo>
                    <a:pt x="0" y="0"/>
                  </a:lnTo>
                  <a:close/>
                </a:path>
              </a:pathLst>
            </a:custGeom>
            <a:solidFill>
              <a:schemeClr val="accent1"/>
            </a:solidFill>
            <a:ln w="19050" cap="flat" cmpd="sng" algn="ctr">
              <a:noFill/>
              <a:prstDash val="solid"/>
              <a:miter lim="800000"/>
            </a:ln>
            <a:effectLst/>
          </p:spPr>
          <p:txBody>
            <a:bodyPr lIns="180000" rtlCol="0" anchor="ct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BeeZee" panose="020B0604020202020204" charset="0"/>
                  <a:ea typeface="Roboto" panose="02000000000000000000" pitchFamily="2" charset="0"/>
                  <a:cs typeface="+mn-cs"/>
                </a:rPr>
                <a:t>Resources Required</a:t>
              </a:r>
              <a:endParaRPr kumimoji="0" lang="en-GB" sz="1600" b="0" i="0" u="none" strike="noStrike" kern="0" cap="none" spc="0" normalizeH="0" baseline="0" noProof="0" dirty="0">
                <a:ln>
                  <a:noFill/>
                </a:ln>
                <a:solidFill>
                  <a:srgbClr val="FFFFFF"/>
                </a:solidFill>
                <a:effectLst/>
                <a:uLnTx/>
                <a:uFillTx/>
                <a:latin typeface="ABeeZee" panose="020B0604020202020204" charset="0"/>
                <a:ea typeface="Roboto" panose="02000000000000000000" pitchFamily="2" charset="0"/>
                <a:cs typeface="+mn-cs"/>
              </a:endParaRPr>
            </a:p>
          </p:txBody>
        </p:sp>
      </p:grpSp>
      <p:sp>
        <p:nvSpPr>
          <p:cNvPr id="13" name="Rectangle 12">
            <a:extLst>
              <a:ext uri="{FF2B5EF4-FFF2-40B4-BE49-F238E27FC236}">
                <a16:creationId xmlns:a16="http://schemas.microsoft.com/office/drawing/2014/main" id="{34D288AE-97C3-4F38-6E88-84DD5F4EC45C}"/>
              </a:ext>
            </a:extLst>
          </p:cNvPr>
          <p:cNvSpPr/>
          <p:nvPr/>
        </p:nvSpPr>
        <p:spPr>
          <a:xfrm>
            <a:off x="288131" y="924339"/>
            <a:ext cx="6775028" cy="4571995"/>
          </a:xfrm>
          <a:prstGeom prst="rect">
            <a:avLst/>
          </a:prstGeom>
          <a:solidFill>
            <a:schemeClr val="accent1">
              <a:lumMod val="20000"/>
              <a:lumOff val="8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360000" rIns="144000" bIns="360000" rtlCol="0" anchor="t">
            <a:spAutoFit/>
          </a:bodyPr>
          <a:lstStyle/>
          <a:p>
            <a:pPr defTabSz="914400">
              <a:lnSpc>
                <a:spcPct val="150000"/>
              </a:lnSpc>
              <a:defRPr/>
            </a:pPr>
            <a:r>
              <a:rPr lang="en-GB" sz="1400" b="1" kern="0" dirty="0">
                <a:solidFill>
                  <a:schemeClr val="accent1"/>
                </a:solidFill>
                <a:latin typeface="ABeeZee" panose="020B0604020202020204" charset="0"/>
                <a:ea typeface="Roboto" panose="02000000000000000000" pitchFamily="2" charset="0"/>
              </a:rPr>
              <a:t>This lesson will focus on the following key points in translations:</a:t>
            </a:r>
          </a:p>
          <a:p>
            <a:pPr marL="285750"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hlinkClick r:id="rId3" action="ppaction://hlinksldjump">
                  <a:extLst>
                    <a:ext uri="{A12FA001-AC4F-418D-AE19-62706E023703}">
                      <ahyp:hlinkClr xmlns:ahyp="http://schemas.microsoft.com/office/drawing/2018/hyperlinkcolor" val="tx"/>
                    </a:ext>
                  </a:extLst>
                </a:hlinkClick>
              </a:rPr>
              <a:t>Optional Do Now: </a:t>
            </a:r>
            <a:r>
              <a:rPr lang="en-GB" sz="1400" b="1" kern="0" dirty="0">
                <a:solidFill>
                  <a:schemeClr val="accent1">
                    <a:lumMod val="50000"/>
                  </a:schemeClr>
                </a:solidFill>
                <a:latin typeface="ABeeZee" panose="020B0604020202020204" charset="0"/>
                <a:ea typeface="Roboto" panose="02000000000000000000" pitchFamily="2" charset="0"/>
              </a:rPr>
              <a:t>translating possessive adjectives (FT / HT differentiated)</a:t>
            </a:r>
          </a:p>
          <a:p>
            <a:pPr marL="285750"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hlinkClick r:id="rId4" action="ppaction://hlinksldjump">
                  <a:extLst>
                    <a:ext uri="{A12FA001-AC4F-418D-AE19-62706E023703}">
                      <ahyp:hlinkClr xmlns:ahyp="http://schemas.microsoft.com/office/drawing/2018/hyperlinkcolor" val="tx"/>
                    </a:ext>
                  </a:extLst>
                </a:hlinkClick>
              </a:rPr>
              <a:t>Improving our spelling in translation</a:t>
            </a:r>
            <a:endParaRPr lang="en-GB" sz="1400" b="1" kern="0" dirty="0">
              <a:solidFill>
                <a:schemeClr val="accent1">
                  <a:lumMod val="50000"/>
                </a:schemeClr>
              </a:solidFill>
              <a:latin typeface="ABeeZee" panose="020B0604020202020204" charset="0"/>
              <a:ea typeface="Roboto" panose="02000000000000000000" pitchFamily="2" charset="0"/>
            </a:endParaRP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Theory</a:t>
            </a: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Guided Practice</a:t>
            </a:r>
          </a:p>
          <a:p>
            <a:pPr marL="285750"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rPr>
              <a:t>Avoiding word-to-word translations</a:t>
            </a:r>
            <a:endParaRPr lang="en-GB" sz="1400" b="1" kern="0" dirty="0">
              <a:solidFill>
                <a:schemeClr val="accent1">
                  <a:lumMod val="50000"/>
                </a:schemeClr>
              </a:solidFill>
              <a:latin typeface="ABeeZee" panose="020B0604020202020204" charset="0"/>
              <a:ea typeface="Roboto" panose="02000000000000000000" pitchFamily="2" charset="0"/>
            </a:endParaRP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Key structures to watch out for</a:t>
            </a: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Guided Practice</a:t>
            </a: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Guided Practice: Translation from Spanish to English (FT / HT)</a:t>
            </a:r>
          </a:p>
          <a:p>
            <a:pPr marL="285750"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hlinkClick r:id="rId6" action="ppaction://hlinksldjump">
                  <a:extLst>
                    <a:ext uri="{A12FA001-AC4F-418D-AE19-62706E023703}">
                      <ahyp:hlinkClr xmlns:ahyp="http://schemas.microsoft.com/office/drawing/2018/hyperlinkcolor" val="tx"/>
                    </a:ext>
                  </a:extLst>
                </a:hlinkClick>
              </a:rPr>
              <a:t>Independent Practice:</a:t>
            </a:r>
            <a:endParaRPr lang="en-GB" sz="1400" b="1" kern="0" dirty="0">
              <a:solidFill>
                <a:schemeClr val="accent1">
                  <a:lumMod val="50000"/>
                </a:schemeClr>
              </a:solidFill>
              <a:latin typeface="ABeeZee" panose="020B0604020202020204" charset="0"/>
              <a:ea typeface="Roboto" panose="02000000000000000000" pitchFamily="2" charset="0"/>
            </a:endParaRPr>
          </a:p>
          <a:p>
            <a:pPr marL="742950" lvl="1" indent="-285750" defTabSz="914400">
              <a:lnSpc>
                <a:spcPct val="150000"/>
              </a:lnSpc>
              <a:buFont typeface="Arial" panose="020B0604020202020204" pitchFamily="34" charset="0"/>
              <a:buChar char="•"/>
              <a:defRPr/>
            </a:pPr>
            <a:r>
              <a:rPr lang="en-GB" sz="1400" b="1" kern="0" dirty="0">
                <a:solidFill>
                  <a:schemeClr val="accent1">
                    <a:lumMod val="50000"/>
                  </a:schemeClr>
                </a:solidFill>
                <a:latin typeface="ABeeZee" panose="020B0604020202020204" charset="0"/>
                <a:ea typeface="Roboto" panose="02000000000000000000" pitchFamily="2" charset="0"/>
              </a:rPr>
              <a:t>Translation from English to Spanish (FT / HT)</a:t>
            </a:r>
          </a:p>
          <a:p>
            <a:pPr marL="285750" indent="-285750" defTabSz="914400">
              <a:lnSpc>
                <a:spcPct val="150000"/>
              </a:lnSpc>
              <a:buFont typeface="Arial" panose="020B0604020202020204" pitchFamily="34" charset="0"/>
              <a:buChar char="•"/>
              <a:defRPr/>
            </a:pPr>
            <a:endParaRPr lang="en-GB" sz="1400" b="1" kern="0" dirty="0">
              <a:solidFill>
                <a:schemeClr val="accent1"/>
              </a:solidFill>
              <a:latin typeface="ABeeZee" panose="020B0604020202020204" charset="0"/>
              <a:ea typeface="Roboto" panose="02000000000000000000" pitchFamily="2" charset="0"/>
            </a:endParaRPr>
          </a:p>
        </p:txBody>
      </p:sp>
      <p:sp>
        <p:nvSpPr>
          <p:cNvPr id="3" name="Rectangle 6">
            <a:extLst>
              <a:ext uri="{FF2B5EF4-FFF2-40B4-BE49-F238E27FC236}">
                <a16:creationId xmlns:a16="http://schemas.microsoft.com/office/drawing/2014/main" id="{27E991C7-1155-9131-2611-D319CED06639}"/>
              </a:ext>
            </a:extLst>
          </p:cNvPr>
          <p:cNvSpPr/>
          <p:nvPr/>
        </p:nvSpPr>
        <p:spPr>
          <a:xfrm>
            <a:off x="7074582" y="2853115"/>
            <a:ext cx="4794460" cy="2551230"/>
          </a:xfrm>
          <a:prstGeom prst="rect">
            <a:avLst/>
          </a:prstGeom>
          <a:solidFill>
            <a:srgbClr val="E6E6E6"/>
          </a:solidFill>
          <a:ln w="19050" cap="flat" cmpd="sng" algn="ctr">
            <a:noFill/>
            <a:prstDash val="solid"/>
            <a:miter lim="800000"/>
          </a:ln>
          <a:effectLst/>
        </p:spPr>
        <p:txBody>
          <a:bodyPr wrap="square" lIns="108000" tIns="180000" rIns="108000" bIns="180000" rtlCol="0" anchor="ctr" anchorCtr="0">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kern="0" dirty="0">
                <a:solidFill>
                  <a:schemeClr val="bg1"/>
                </a:solidFill>
                <a:latin typeface="ABeeZee" panose="020B0604020202020204" charset="0"/>
                <a:ea typeface="Roboto" panose="02000000000000000000" pitchFamily="2" charset="0"/>
              </a:rPr>
              <a:t>In this lesson, students explore key points to keep in mind when translating between Spanish and English. We will focus on common spelling pitfalls, review important grammar structures that do not translate directly, and pay special attention to word order and how the Spanish preposition “de” is used in English adjectival phrases. These are all familiar concepts as they have been taught before – we are just revisiting them with a translation focus.</a:t>
            </a:r>
          </a:p>
        </p:txBody>
      </p:sp>
      <p:sp>
        <p:nvSpPr>
          <p:cNvPr id="4" name="Rectangle 7">
            <a:extLst>
              <a:ext uri="{FF2B5EF4-FFF2-40B4-BE49-F238E27FC236}">
                <a16:creationId xmlns:a16="http://schemas.microsoft.com/office/drawing/2014/main" id="{03320A6E-F3D8-66DB-EA36-692BF44B4963}"/>
              </a:ext>
            </a:extLst>
          </p:cNvPr>
          <p:cNvSpPr/>
          <p:nvPr/>
        </p:nvSpPr>
        <p:spPr>
          <a:xfrm>
            <a:off x="7051735" y="2700822"/>
            <a:ext cx="3372609" cy="304586"/>
          </a:xfrm>
          <a:prstGeom prst="rect">
            <a:avLst/>
          </a:prstGeom>
          <a:solidFill>
            <a:srgbClr val="565656"/>
          </a:solidFill>
          <a:ln w="19050" cap="flat" cmpd="sng" algn="ctr">
            <a:noFill/>
            <a:prstDash val="solid"/>
            <a:miter lim="800000"/>
          </a:ln>
          <a:effectLst/>
        </p:spPr>
        <p:txBody>
          <a:bodyPr rtlCol="0" anchor="ct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ABeeZee" panose="020B0604020202020204" charset="0"/>
                <a:ea typeface="Roboto" panose="02000000000000000000" pitchFamily="2" charset="0"/>
                <a:cs typeface="+mn-cs"/>
              </a:rPr>
              <a:t>Common Misconceptions</a:t>
            </a:r>
            <a:endParaRPr kumimoji="0" lang="en-GB" sz="1600" b="0" i="0" u="none" strike="noStrike" kern="0" cap="none" spc="0" normalizeH="0" baseline="0" noProof="0">
              <a:ln>
                <a:noFill/>
              </a:ln>
              <a:solidFill>
                <a:srgbClr val="FFFFFF"/>
              </a:solidFill>
              <a:effectLst/>
              <a:uLnTx/>
              <a:uFillTx/>
              <a:latin typeface="ABeeZee" panose="020B0604020202020204" charset="0"/>
              <a:ea typeface="Roboto" panose="02000000000000000000" pitchFamily="2" charset="0"/>
              <a:cs typeface="+mn-cs"/>
            </a:endParaRPr>
          </a:p>
        </p:txBody>
      </p:sp>
    </p:spTree>
    <p:extLst>
      <p:ext uri="{BB962C8B-B14F-4D97-AF65-F5344CB8AC3E}">
        <p14:creationId xmlns:p14="http://schemas.microsoft.com/office/powerpoint/2010/main" val="290763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209B0-92D3-4D4A-B776-7D841FCCEAF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BF2F08B-641F-4154-79D6-D46B55EC41B8}"/>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1E840EE1-4B23-DE6C-92F0-D0ABEAC65B3B}"/>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46F670AD-CE1A-45AB-3BB9-3B5890780F70}"/>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4EE6BFDC-0C09-1612-A6B2-7E3CE2DD39DF}"/>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A7273648-3CBE-CEF2-4F72-A9B9CDE9492E}"/>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3FC515E9-5A7E-934D-5D28-94F5593EA0B5}"/>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A45D2B74-D9F0-F090-536A-55D26E88A8DF}"/>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F3A82205-198D-F2DD-7C74-93B81F733D06}"/>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65FA5B35-E3AE-907D-EA2F-7CF92BA0CEE1}"/>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1F6C0A18-9A67-4CDF-3CD1-59CCC199EB16}"/>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2CE68C50-8293-4CA8-59B1-E16279B284A4}"/>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C3051232-2054-FE26-5955-E0E1C3FF2AC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ECA6A982-0293-C655-983F-28C3AD2A4CD6}"/>
              </a:ext>
            </a:extLst>
          </p:cNvPr>
          <p:cNvGraphicFramePr>
            <a:graphicFrameLocks noGrp="1"/>
          </p:cNvGraphicFramePr>
          <p:nvPr>
            <p:extLst>
              <p:ext uri="{D42A27DB-BD31-4B8C-83A1-F6EECF244321}">
                <p14:modId xmlns:p14="http://schemas.microsoft.com/office/powerpoint/2010/main" val="3883535380"/>
              </p:ext>
            </p:extLst>
          </p:nvPr>
        </p:nvGraphicFramePr>
        <p:xfrm>
          <a:off x="662306" y="2815745"/>
          <a:ext cx="6992178" cy="2661168"/>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912965">
                <a:tc>
                  <a:txBody>
                    <a:bodyPr/>
                    <a:lstStyle/>
                    <a:p>
                      <a:pPr algn="ctr"/>
                      <a:r>
                        <a:rPr lang="en-GB" sz="2800" dirty="0" err="1"/>
                        <a:t>el</a:t>
                      </a:r>
                      <a:endParaRPr lang="en-GB" sz="2800" dirty="0"/>
                    </a:p>
                  </a:txBody>
                  <a:tcPr/>
                </a:tc>
                <a:tc>
                  <a:txBody>
                    <a:bodyPr/>
                    <a:lstStyle/>
                    <a:p>
                      <a:pPr algn="ctr"/>
                      <a:r>
                        <a:rPr lang="en-GB" sz="2800" dirty="0"/>
                        <a:t>familia</a:t>
                      </a:r>
                    </a:p>
                  </a:txBody>
                  <a:tcPr/>
                </a:tc>
                <a:tc>
                  <a:txBody>
                    <a:bodyPr/>
                    <a:lstStyle/>
                    <a:p>
                      <a:pPr algn="ctr"/>
                      <a:r>
                        <a:rPr lang="en-GB" sz="2800" dirty="0"/>
                        <a:t>de</a:t>
                      </a:r>
                    </a:p>
                  </a:txBody>
                  <a:tcPr/>
                </a:tc>
                <a:extLst>
                  <a:ext uri="{0D108BD9-81ED-4DB2-BD59-A6C34878D82A}">
                    <a16:rowId xmlns:a16="http://schemas.microsoft.com/office/drawing/2014/main" val="610822018"/>
                  </a:ext>
                </a:extLst>
              </a:tr>
              <a:tr h="803323">
                <a:tc>
                  <a:txBody>
                    <a:bodyPr/>
                    <a:lstStyle/>
                    <a:p>
                      <a:pPr algn="ctr"/>
                      <a:r>
                        <a:rPr lang="en-GB" sz="2800" dirty="0"/>
                        <a:t>padre</a:t>
                      </a:r>
                    </a:p>
                  </a:txBody>
                  <a:tcPr/>
                </a:tc>
                <a:tc>
                  <a:txBody>
                    <a:bodyPr/>
                    <a:lstStyle/>
                    <a:p>
                      <a:pPr algn="ctr"/>
                      <a:r>
                        <a:rPr lang="en-GB" sz="2800" dirty="0"/>
                        <a:t>mi</a:t>
                      </a:r>
                    </a:p>
                  </a:txBody>
                  <a:tcPr/>
                </a:tc>
                <a:tc>
                  <a:txBody>
                    <a:bodyPr/>
                    <a:lstStyle/>
                    <a:p>
                      <a:pPr algn="ctr"/>
                      <a:r>
                        <a:rPr lang="en-GB" sz="2800" dirty="0" err="1"/>
                        <a:t>orgulloso</a:t>
                      </a:r>
                      <a:endParaRPr lang="en-GB" sz="2800" dirty="0"/>
                    </a:p>
                  </a:txBody>
                  <a:tcPr/>
                </a:tc>
                <a:extLst>
                  <a:ext uri="{0D108BD9-81ED-4DB2-BD59-A6C34878D82A}">
                    <a16:rowId xmlns:a16="http://schemas.microsoft.com/office/drawing/2014/main" val="1028646250"/>
                  </a:ext>
                </a:extLst>
              </a:tr>
              <a:tr h="803323">
                <a:tc>
                  <a:txBody>
                    <a:bodyPr/>
                    <a:lstStyle/>
                    <a:p>
                      <a:pPr algn="ctr"/>
                      <a:r>
                        <a:rPr lang="en-GB" sz="2800" dirty="0"/>
                        <a:t>es</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err="1"/>
                        <a:t>más</a:t>
                      </a:r>
                      <a:endParaRPr lang="en-GB" sz="2800" dirty="0"/>
                    </a:p>
                    <a:p>
                      <a:pPr algn="ctr"/>
                      <a:endParaRPr lang="en-GB" sz="2800" dirty="0"/>
                    </a:p>
                  </a:txBody>
                  <a:tcPr/>
                </a:tc>
                <a:tc>
                  <a:txBody>
                    <a:bodyPr/>
                    <a:lstStyle/>
                    <a:p>
                      <a:pPr algn="ctr"/>
                      <a:r>
                        <a:rPr lang="en-GB" sz="2800" dirty="0"/>
                        <a:t>la</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E5627EAD-E91C-0E35-ACB8-96C29412403B}"/>
              </a:ext>
            </a:extLst>
          </p:cNvPr>
          <p:cNvSpPr txBox="1"/>
          <p:nvPr/>
        </p:nvSpPr>
        <p:spPr>
          <a:xfrm>
            <a:off x="662306" y="1146622"/>
            <a:ext cx="7358105" cy="681597"/>
          </a:xfrm>
          <a:prstGeom prst="rect">
            <a:avLst/>
          </a:prstGeom>
          <a:noFill/>
        </p:spPr>
        <p:txBody>
          <a:bodyPr wrap="none" rtlCol="0">
            <a:spAutoFit/>
          </a:bodyPr>
          <a:lstStyle/>
          <a:p>
            <a:pPr algn="l">
              <a:lnSpc>
                <a:spcPct val="130000"/>
              </a:lnSpc>
            </a:pPr>
            <a:r>
              <a:rPr lang="en-GB" sz="3200" dirty="0">
                <a:latin typeface="ABeeZee"/>
              </a:rPr>
              <a:t>My dad is the proudest in the family.</a:t>
            </a:r>
          </a:p>
        </p:txBody>
      </p:sp>
      <p:pic>
        <p:nvPicPr>
          <p:cNvPr id="10" name="Picture 14" descr="Icon&#10;&#10;Description automatically generated">
            <a:extLst>
              <a:ext uri="{FF2B5EF4-FFF2-40B4-BE49-F238E27FC236}">
                <a16:creationId xmlns:a16="http://schemas.microsoft.com/office/drawing/2014/main" id="{ECA0A7D2-FBE9-FF59-5A21-0A1EE7FA14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272017BA-C29A-A74D-E23F-3FABFFB9FE40}"/>
              </a:ext>
            </a:extLst>
          </p:cNvPr>
          <p:cNvSpPr txBox="1"/>
          <p:nvPr/>
        </p:nvSpPr>
        <p:spPr>
          <a:xfrm>
            <a:off x="662306" y="1819935"/>
            <a:ext cx="8594019"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Mi padre es </a:t>
            </a:r>
            <a:r>
              <a:rPr lang="en-GB" sz="3200" dirty="0" err="1">
                <a:solidFill>
                  <a:schemeClr val="accent3"/>
                </a:solidFill>
                <a:latin typeface="ABeeZee"/>
              </a:rPr>
              <a:t>el</a:t>
            </a:r>
            <a:r>
              <a:rPr lang="en-GB" sz="3200" dirty="0">
                <a:solidFill>
                  <a:schemeClr val="accent3"/>
                </a:solidFill>
                <a:latin typeface="ABeeZee"/>
              </a:rPr>
              <a:t> </a:t>
            </a:r>
            <a:r>
              <a:rPr lang="en-GB" sz="3200" dirty="0" err="1">
                <a:solidFill>
                  <a:schemeClr val="accent3"/>
                </a:solidFill>
                <a:latin typeface="ABeeZee"/>
              </a:rPr>
              <a:t>más</a:t>
            </a:r>
            <a:r>
              <a:rPr lang="en-GB" sz="3200" dirty="0">
                <a:solidFill>
                  <a:schemeClr val="accent3"/>
                </a:solidFill>
                <a:latin typeface="ABeeZee"/>
              </a:rPr>
              <a:t> </a:t>
            </a:r>
            <a:r>
              <a:rPr lang="en-GB" sz="3200" dirty="0" err="1">
                <a:solidFill>
                  <a:schemeClr val="accent3"/>
                </a:solidFill>
                <a:latin typeface="ABeeZee"/>
              </a:rPr>
              <a:t>orgulloso</a:t>
            </a:r>
            <a:r>
              <a:rPr lang="en-GB" sz="3200" dirty="0">
                <a:solidFill>
                  <a:schemeClr val="accent3"/>
                </a:solidFill>
                <a:latin typeface="ABeeZee"/>
              </a:rPr>
              <a:t> de la familia.</a:t>
            </a:r>
          </a:p>
        </p:txBody>
      </p:sp>
    </p:spTree>
    <p:extLst>
      <p:ext uri="{BB962C8B-B14F-4D97-AF65-F5344CB8AC3E}">
        <p14:creationId xmlns:p14="http://schemas.microsoft.com/office/powerpoint/2010/main" val="198154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23AB-FC50-85B7-F825-7CB8131AE78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7A52A04-363D-504E-1B5F-F08A142EAABA}"/>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C6BCC9AD-5FA7-9D6A-FCA0-3614222DC9E7}"/>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2CB38A64-599C-92C1-F2BD-A1640B005088}"/>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FE522648-F226-C019-D24D-4A7C76D41935}"/>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1A9B4AF8-F771-0EC2-AE2E-E4308A6B5184}"/>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0FDA0574-4C96-1355-E358-03E1BA367519}"/>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ECC0A82-F4C5-F568-050D-C477CAF027F2}"/>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9720382D-B878-FBA2-91AF-9DB59169DB9C}"/>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0717FF01-95FC-C996-4059-B95887A7A8BA}"/>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38388BAC-205C-7BED-BA93-33129BA3D509}"/>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6E256249-4B42-92D3-74F6-DD40874D9459}"/>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B905A8AF-3808-C31B-45B7-B39FF1ABE86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FF01D899-1F27-E298-5378-1643EABD837A}"/>
              </a:ext>
            </a:extLst>
          </p:cNvPr>
          <p:cNvGraphicFramePr>
            <a:graphicFrameLocks noGrp="1"/>
          </p:cNvGraphicFramePr>
          <p:nvPr>
            <p:extLst>
              <p:ext uri="{D42A27DB-BD31-4B8C-83A1-F6EECF244321}">
                <p14:modId xmlns:p14="http://schemas.microsoft.com/office/powerpoint/2010/main" val="2947569214"/>
              </p:ext>
            </p:extLst>
          </p:nvPr>
        </p:nvGraphicFramePr>
        <p:xfrm>
          <a:off x="662305" y="2815745"/>
          <a:ext cx="7965878" cy="2661168"/>
        </p:xfrm>
        <a:graphic>
          <a:graphicData uri="http://schemas.openxmlformats.org/drawingml/2006/table">
            <a:tbl>
              <a:tblPr firstRow="1" bandRow="1">
                <a:tableStyleId>{5940675A-B579-460E-94D1-54222C63F5DA}</a:tableStyleId>
              </a:tblPr>
              <a:tblGrid>
                <a:gridCol w="2010557">
                  <a:extLst>
                    <a:ext uri="{9D8B030D-6E8A-4147-A177-3AD203B41FA5}">
                      <a16:colId xmlns:a16="http://schemas.microsoft.com/office/drawing/2014/main" val="886769649"/>
                    </a:ext>
                  </a:extLst>
                </a:gridCol>
                <a:gridCol w="1357739">
                  <a:extLst>
                    <a:ext uri="{9D8B030D-6E8A-4147-A177-3AD203B41FA5}">
                      <a16:colId xmlns:a16="http://schemas.microsoft.com/office/drawing/2014/main" val="2096318882"/>
                    </a:ext>
                  </a:extLst>
                </a:gridCol>
                <a:gridCol w="2475707">
                  <a:extLst>
                    <a:ext uri="{9D8B030D-6E8A-4147-A177-3AD203B41FA5}">
                      <a16:colId xmlns:a16="http://schemas.microsoft.com/office/drawing/2014/main" val="3427119077"/>
                    </a:ext>
                  </a:extLst>
                </a:gridCol>
                <a:gridCol w="2121875">
                  <a:extLst>
                    <a:ext uri="{9D8B030D-6E8A-4147-A177-3AD203B41FA5}">
                      <a16:colId xmlns:a16="http://schemas.microsoft.com/office/drawing/2014/main" val="2907506157"/>
                    </a:ext>
                  </a:extLst>
                </a:gridCol>
              </a:tblGrid>
              <a:tr h="912965">
                <a:tc>
                  <a:txBody>
                    <a:bodyPr/>
                    <a:lstStyle/>
                    <a:p>
                      <a:pPr algn="ctr"/>
                      <a:r>
                        <a:rPr lang="en-GB" sz="2800" dirty="0" err="1"/>
                        <a:t>pasarlo</a:t>
                      </a:r>
                      <a:endParaRPr lang="en-GB" sz="2800" dirty="0"/>
                    </a:p>
                  </a:txBody>
                  <a:tcPr/>
                </a:tc>
                <a:tc>
                  <a:txBody>
                    <a:bodyPr/>
                    <a:lstStyle/>
                    <a:p>
                      <a:pPr algn="ctr"/>
                      <a:r>
                        <a:rPr lang="en-GB" sz="2800" dirty="0"/>
                        <a:t>fiesta</a:t>
                      </a:r>
                    </a:p>
                  </a:txBody>
                  <a:tcPr/>
                </a:tc>
                <a:tc>
                  <a:txBody>
                    <a:bodyPr/>
                    <a:lstStyle/>
                    <a:p>
                      <a:pPr algn="ctr"/>
                      <a:r>
                        <a:rPr lang="en-GB" sz="2800" dirty="0"/>
                        <a:t>la</a:t>
                      </a:r>
                    </a:p>
                  </a:txBody>
                  <a:tcPr/>
                </a:tc>
                <a:tc>
                  <a:txBody>
                    <a:bodyPr/>
                    <a:lstStyle/>
                    <a:p>
                      <a:pPr algn="ctr"/>
                      <a:r>
                        <a:rPr lang="en-GB" sz="2800" dirty="0" err="1"/>
                        <a:t>tener</a:t>
                      </a:r>
                      <a:endParaRPr lang="en-GB" sz="2800" dirty="0"/>
                    </a:p>
                  </a:txBody>
                  <a:tcPr/>
                </a:tc>
                <a:extLst>
                  <a:ext uri="{0D108BD9-81ED-4DB2-BD59-A6C34878D82A}">
                    <a16:rowId xmlns:a16="http://schemas.microsoft.com/office/drawing/2014/main" val="610822018"/>
                  </a:ext>
                </a:extLst>
              </a:tr>
              <a:tr h="803323">
                <a:tc>
                  <a:txBody>
                    <a:bodyPr/>
                    <a:lstStyle/>
                    <a:p>
                      <a:pPr algn="ctr"/>
                      <a:r>
                        <a:rPr lang="en-GB" sz="2800" dirty="0" err="1"/>
                        <a:t>diversión</a:t>
                      </a:r>
                      <a:endParaRPr lang="en-GB" sz="2800" dirty="0"/>
                    </a:p>
                  </a:txBody>
                  <a:tcPr/>
                </a:tc>
                <a:tc>
                  <a:txBody>
                    <a:bodyPr/>
                    <a:lstStyle/>
                    <a:p>
                      <a:pPr algn="ctr"/>
                      <a:r>
                        <a:rPr lang="en-GB" sz="2800" dirty="0" err="1"/>
                        <a:t>voy</a:t>
                      </a:r>
                      <a:endParaRPr lang="en-GB" sz="2800" dirty="0"/>
                    </a:p>
                  </a:txBody>
                  <a:tcPr/>
                </a:tc>
                <a:tc>
                  <a:txBody>
                    <a:bodyPr/>
                    <a:lstStyle/>
                    <a:p>
                      <a:pPr algn="ctr"/>
                      <a:r>
                        <a:rPr lang="en-GB" sz="2800" dirty="0"/>
                        <a:t>a</a:t>
                      </a:r>
                    </a:p>
                  </a:txBody>
                  <a:tcPr/>
                </a:tc>
                <a:tc>
                  <a:txBody>
                    <a:bodyPr/>
                    <a:lstStyle/>
                    <a:p>
                      <a:pPr algn="ctr"/>
                      <a:r>
                        <a:rPr lang="en-GB" sz="2800" dirty="0"/>
                        <a:t>soy</a:t>
                      </a:r>
                    </a:p>
                  </a:txBody>
                  <a:tcPr/>
                </a:tc>
                <a:extLst>
                  <a:ext uri="{0D108BD9-81ED-4DB2-BD59-A6C34878D82A}">
                    <a16:rowId xmlns:a16="http://schemas.microsoft.com/office/drawing/2014/main" val="1028646250"/>
                  </a:ext>
                </a:extLst>
              </a:tr>
              <a:tr h="803323">
                <a:tc>
                  <a:txBody>
                    <a:bodyPr/>
                    <a:lstStyle/>
                    <a:p>
                      <a:pPr algn="ctr"/>
                      <a:r>
                        <a:rPr lang="en-GB" sz="2800" dirty="0"/>
                        <a:t>bien</a:t>
                      </a:r>
                    </a:p>
                  </a:txBody>
                  <a:tcPr/>
                </a:tc>
                <a:tc>
                  <a:txBody>
                    <a:bodyPr/>
                    <a:lstStyle/>
                    <a:p>
                      <a:pPr algn="ctr"/>
                      <a:r>
                        <a:rPr lang="en-GB" sz="2800" dirty="0" err="1"/>
                        <a:t>en</a:t>
                      </a:r>
                      <a:endParaRPr lang="en-GB" sz="2800" dirty="0"/>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err="1"/>
                        <a:t>graduación</a:t>
                      </a:r>
                      <a:endParaRPr lang="en-GB" sz="2800" dirty="0"/>
                    </a:p>
                    <a:p>
                      <a:pPr algn="ctr"/>
                      <a:endParaRPr lang="en-GB" sz="2800" dirty="0"/>
                    </a:p>
                  </a:txBody>
                  <a:tcPr/>
                </a:tc>
                <a:tc>
                  <a:txBody>
                    <a:bodyPr/>
                    <a:lstStyle/>
                    <a:p>
                      <a:pPr algn="ctr"/>
                      <a:r>
                        <a:rPr lang="en-GB" sz="2800" dirty="0"/>
                        <a:t>de</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46923729-62E0-BCE6-E3C0-D65E71917605}"/>
              </a:ext>
            </a:extLst>
          </p:cNvPr>
          <p:cNvSpPr txBox="1"/>
          <p:nvPr/>
        </p:nvSpPr>
        <p:spPr>
          <a:xfrm>
            <a:off x="170346" y="1193479"/>
            <a:ext cx="9472465" cy="681597"/>
          </a:xfrm>
          <a:prstGeom prst="rect">
            <a:avLst/>
          </a:prstGeom>
          <a:noFill/>
        </p:spPr>
        <p:txBody>
          <a:bodyPr wrap="none" rtlCol="0">
            <a:spAutoFit/>
          </a:bodyPr>
          <a:lstStyle/>
          <a:p>
            <a:pPr algn="l">
              <a:lnSpc>
                <a:spcPct val="130000"/>
              </a:lnSpc>
            </a:pPr>
            <a:r>
              <a:rPr lang="en-GB" sz="3200" dirty="0">
                <a:latin typeface="ABeeZee"/>
              </a:rPr>
              <a:t>I am going to have fun at the graduation party.</a:t>
            </a:r>
          </a:p>
        </p:txBody>
      </p:sp>
      <p:pic>
        <p:nvPicPr>
          <p:cNvPr id="10" name="Picture 14" descr="Icon&#10;&#10;Description automatically generated">
            <a:extLst>
              <a:ext uri="{FF2B5EF4-FFF2-40B4-BE49-F238E27FC236}">
                <a16:creationId xmlns:a16="http://schemas.microsoft.com/office/drawing/2014/main" id="{9972A236-BDAA-1D05-A2FB-AF7CAE9E01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E310231E-2C25-3720-9AF4-CAF72F81646E}"/>
              </a:ext>
            </a:extLst>
          </p:cNvPr>
          <p:cNvSpPr txBox="1"/>
          <p:nvPr/>
        </p:nvSpPr>
        <p:spPr>
          <a:xfrm>
            <a:off x="302588" y="1819935"/>
            <a:ext cx="9196748"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Voy a </a:t>
            </a:r>
            <a:r>
              <a:rPr lang="en-GB" sz="3200" dirty="0" err="1">
                <a:solidFill>
                  <a:schemeClr val="accent3"/>
                </a:solidFill>
                <a:latin typeface="ABeeZee"/>
              </a:rPr>
              <a:t>pasarlo</a:t>
            </a:r>
            <a:r>
              <a:rPr lang="en-GB" sz="3200" dirty="0">
                <a:solidFill>
                  <a:schemeClr val="accent3"/>
                </a:solidFill>
                <a:latin typeface="ABeeZee"/>
              </a:rPr>
              <a:t> bien </a:t>
            </a:r>
            <a:r>
              <a:rPr lang="en-GB" sz="3200" dirty="0" err="1">
                <a:solidFill>
                  <a:schemeClr val="accent3"/>
                </a:solidFill>
                <a:latin typeface="ABeeZee"/>
              </a:rPr>
              <a:t>en</a:t>
            </a:r>
            <a:r>
              <a:rPr lang="en-GB" sz="3200" dirty="0">
                <a:solidFill>
                  <a:schemeClr val="accent3"/>
                </a:solidFill>
                <a:latin typeface="ABeeZee"/>
              </a:rPr>
              <a:t> la fiesta de </a:t>
            </a:r>
            <a:r>
              <a:rPr lang="en-GB" sz="3200" dirty="0" err="1">
                <a:solidFill>
                  <a:schemeClr val="accent3"/>
                </a:solidFill>
                <a:latin typeface="ABeeZee"/>
              </a:rPr>
              <a:t>graduación</a:t>
            </a:r>
            <a:r>
              <a:rPr lang="en-GB" sz="3200" dirty="0">
                <a:solidFill>
                  <a:schemeClr val="accent3"/>
                </a:solidFill>
                <a:latin typeface="ABeeZee"/>
              </a:rPr>
              <a:t>.</a:t>
            </a:r>
          </a:p>
        </p:txBody>
      </p:sp>
    </p:spTree>
    <p:extLst>
      <p:ext uri="{BB962C8B-B14F-4D97-AF65-F5344CB8AC3E}">
        <p14:creationId xmlns:p14="http://schemas.microsoft.com/office/powerpoint/2010/main" val="346694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426C9-697F-1713-4224-E3CD0C4C95E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7B842E6-C444-E34C-A5D2-214D0031B95E}"/>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8D1D26FB-C70E-A520-FEE3-828DEC10D2FD}"/>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E67CDB89-DF4C-1BC9-AEC3-213B4FE446BF}"/>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CDE50935-E42F-F19D-1EBC-58C27DC1342B}"/>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D665029C-8304-778D-1103-441877DE0AA0}"/>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6136667B-224D-4C66-F2B4-7248B4041F9A}"/>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EE67CB4-7685-D317-304F-D3119002D492}"/>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621AD507-C0AF-DB60-6C38-4557DFFD7344}"/>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3E22F78C-1958-4C61-BD01-050057618F79}"/>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AEFA3096-3566-54C4-A4FE-7777B4F682AF}"/>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6DDC96FA-1B5B-D1EA-FD0C-9D88A09C3E0C}"/>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FF72DDD6-2791-73B6-55DB-FA420958120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2E1E3ED5-D2F3-634C-FB84-35228845B328}"/>
              </a:ext>
            </a:extLst>
          </p:cNvPr>
          <p:cNvGraphicFramePr>
            <a:graphicFrameLocks noGrp="1"/>
          </p:cNvGraphicFramePr>
          <p:nvPr>
            <p:extLst>
              <p:ext uri="{D42A27DB-BD31-4B8C-83A1-F6EECF244321}">
                <p14:modId xmlns:p14="http://schemas.microsoft.com/office/powerpoint/2010/main" val="852495668"/>
              </p:ext>
            </p:extLst>
          </p:nvPr>
        </p:nvGraphicFramePr>
        <p:xfrm>
          <a:off x="640660" y="3316505"/>
          <a:ext cx="8241619" cy="2447917"/>
        </p:xfrm>
        <a:graphic>
          <a:graphicData uri="http://schemas.openxmlformats.org/drawingml/2006/table">
            <a:tbl>
              <a:tblPr firstRow="1" bandRow="1">
                <a:tableStyleId>{5940675A-B579-460E-94D1-54222C63F5DA}</a:tableStyleId>
              </a:tblPr>
              <a:tblGrid>
                <a:gridCol w="2632145">
                  <a:extLst>
                    <a:ext uri="{9D8B030D-6E8A-4147-A177-3AD203B41FA5}">
                      <a16:colId xmlns:a16="http://schemas.microsoft.com/office/drawing/2014/main" val="886769649"/>
                    </a:ext>
                  </a:extLst>
                </a:gridCol>
                <a:gridCol w="2731211">
                  <a:extLst>
                    <a:ext uri="{9D8B030D-6E8A-4147-A177-3AD203B41FA5}">
                      <a16:colId xmlns:a16="http://schemas.microsoft.com/office/drawing/2014/main" val="2096318882"/>
                    </a:ext>
                  </a:extLst>
                </a:gridCol>
                <a:gridCol w="2878263">
                  <a:extLst>
                    <a:ext uri="{9D8B030D-6E8A-4147-A177-3AD203B41FA5}">
                      <a16:colId xmlns:a16="http://schemas.microsoft.com/office/drawing/2014/main" val="3427119077"/>
                    </a:ext>
                  </a:extLst>
                </a:gridCol>
              </a:tblGrid>
              <a:tr h="839805">
                <a:tc>
                  <a:txBody>
                    <a:bodyPr/>
                    <a:lstStyle/>
                    <a:p>
                      <a:pPr algn="ctr"/>
                      <a:r>
                        <a:rPr lang="en-GB" sz="2800" dirty="0"/>
                        <a:t>I</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looking</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homework</a:t>
                      </a:r>
                    </a:p>
                  </a:txBody>
                  <a:tcPr/>
                </a:tc>
                <a:extLst>
                  <a:ext uri="{0D108BD9-81ED-4DB2-BD59-A6C34878D82A}">
                    <a16:rowId xmlns:a16="http://schemas.microsoft.com/office/drawing/2014/main" val="610822018"/>
                  </a:ext>
                </a:extLst>
              </a:tr>
              <a:tr h="738949">
                <a:tc>
                  <a:txBody>
                    <a:bodyPr/>
                    <a:lstStyle/>
                    <a:p>
                      <a:pPr algn="ctr"/>
                      <a:r>
                        <a:rPr lang="en-GB" sz="2800" dirty="0"/>
                        <a:t>am</a:t>
                      </a:r>
                    </a:p>
                  </a:txBody>
                  <a:tcPr/>
                </a:tc>
                <a:tc>
                  <a:txBody>
                    <a:bodyPr/>
                    <a:lstStyle/>
                    <a:p>
                      <a:pPr algn="ctr"/>
                      <a:r>
                        <a:rPr lang="en-GB" sz="2800" dirty="0"/>
                        <a:t>for</a:t>
                      </a:r>
                    </a:p>
                  </a:txBody>
                  <a:tcPr/>
                </a:tc>
                <a:tc>
                  <a:txBody>
                    <a:bodyPr/>
                    <a:lstStyle/>
                    <a:p>
                      <a:pPr algn="ctr"/>
                      <a:r>
                        <a:rPr lang="en-GB" sz="2800" dirty="0"/>
                        <a:t>science</a:t>
                      </a:r>
                    </a:p>
                  </a:txBody>
                  <a:tcPr/>
                </a:tc>
                <a:extLst>
                  <a:ext uri="{0D108BD9-81ED-4DB2-BD59-A6C34878D82A}">
                    <a16:rowId xmlns:a16="http://schemas.microsoft.com/office/drawing/2014/main" val="1028646250"/>
                  </a:ext>
                </a:extLst>
              </a:tr>
              <a:tr h="869163">
                <a:tc>
                  <a:txBody>
                    <a:bodyPr/>
                    <a:lstStyle/>
                    <a:p>
                      <a:pPr algn="ctr"/>
                      <a:r>
                        <a:rPr lang="en-GB" sz="2800" dirty="0"/>
                        <a:t>after</a:t>
                      </a:r>
                    </a:p>
                  </a:txBody>
                  <a:tcPr/>
                </a:tc>
                <a:tc>
                  <a:txBody>
                    <a:bodyPr/>
                    <a:lstStyle/>
                    <a:p>
                      <a:pPr algn="ctr"/>
                      <a:r>
                        <a:rPr lang="en-GB" sz="2800" dirty="0"/>
                        <a:t>up</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of</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9735080D-B363-E7C6-41D9-D729334E5D87}"/>
              </a:ext>
            </a:extLst>
          </p:cNvPr>
          <p:cNvSpPr txBox="1"/>
          <p:nvPr/>
        </p:nvSpPr>
        <p:spPr>
          <a:xfrm>
            <a:off x="662306" y="1146622"/>
            <a:ext cx="8010526" cy="681597"/>
          </a:xfrm>
          <a:prstGeom prst="rect">
            <a:avLst/>
          </a:prstGeom>
          <a:noFill/>
        </p:spPr>
        <p:txBody>
          <a:bodyPr wrap="none" rtlCol="0">
            <a:spAutoFit/>
          </a:bodyPr>
          <a:lstStyle/>
          <a:p>
            <a:pPr algn="l">
              <a:lnSpc>
                <a:spcPct val="130000"/>
              </a:lnSpc>
            </a:pPr>
            <a:r>
              <a:rPr lang="en-GB" sz="3200" dirty="0" err="1">
                <a:latin typeface="ABeeZee"/>
              </a:rPr>
              <a:t>Estoy</a:t>
            </a:r>
            <a:r>
              <a:rPr lang="en-GB" sz="3200" dirty="0">
                <a:latin typeface="ABeeZee"/>
              </a:rPr>
              <a:t> </a:t>
            </a:r>
            <a:r>
              <a:rPr lang="en-GB" sz="3200" dirty="0" err="1">
                <a:latin typeface="ABeeZee"/>
              </a:rPr>
              <a:t>buscando</a:t>
            </a:r>
            <a:r>
              <a:rPr lang="en-GB" sz="3200" dirty="0">
                <a:latin typeface="ABeeZee"/>
              </a:rPr>
              <a:t> mis </a:t>
            </a:r>
            <a:r>
              <a:rPr lang="en-GB" sz="3200" dirty="0" err="1">
                <a:latin typeface="ABeeZee"/>
              </a:rPr>
              <a:t>deberes</a:t>
            </a:r>
            <a:r>
              <a:rPr lang="en-GB" sz="3200" dirty="0">
                <a:latin typeface="ABeeZee"/>
              </a:rPr>
              <a:t> de </a:t>
            </a:r>
            <a:r>
              <a:rPr lang="en-GB" sz="3200" dirty="0" err="1">
                <a:latin typeface="ABeeZee"/>
              </a:rPr>
              <a:t>ciencias</a:t>
            </a:r>
            <a:r>
              <a:rPr lang="en-GB" sz="3200" dirty="0">
                <a:latin typeface="ABeeZee"/>
              </a:rPr>
              <a:t>.</a:t>
            </a:r>
          </a:p>
        </p:txBody>
      </p:sp>
      <p:pic>
        <p:nvPicPr>
          <p:cNvPr id="10" name="Picture 14" descr="Icon&#10;&#10;Description automatically generated">
            <a:extLst>
              <a:ext uri="{FF2B5EF4-FFF2-40B4-BE49-F238E27FC236}">
                <a16:creationId xmlns:a16="http://schemas.microsoft.com/office/drawing/2014/main" id="{019C3A73-F43B-1030-67FF-F2C741ED27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AF368A0E-93B7-3F96-C4B8-B86787B44238}"/>
              </a:ext>
            </a:extLst>
          </p:cNvPr>
          <p:cNvSpPr txBox="1"/>
          <p:nvPr/>
        </p:nvSpPr>
        <p:spPr>
          <a:xfrm>
            <a:off x="640660" y="1877855"/>
            <a:ext cx="7813357"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I am looking for my Science homework.</a:t>
            </a:r>
          </a:p>
        </p:txBody>
      </p:sp>
    </p:spTree>
    <p:extLst>
      <p:ext uri="{BB962C8B-B14F-4D97-AF65-F5344CB8AC3E}">
        <p14:creationId xmlns:p14="http://schemas.microsoft.com/office/powerpoint/2010/main" val="278707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03A0-0E83-F4C9-C5AE-90D4531FD40A}"/>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54A1A23-6D6B-B8E1-DE48-B01B30383DCF}"/>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4395500F-13D5-FFE8-1FAE-5536578D81D9}"/>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A25CA29D-54C8-BC3F-DBE7-8F2FD7056880}"/>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FDB2EF52-E48E-F5AE-6DB8-352EE7D35A50}"/>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D4B1C441-16F7-1B25-B6F8-64EBADCFE461}"/>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539807FF-5827-F0E8-EB38-213B9CC7C642}"/>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A27DFEB-3883-E103-3914-B84BDBDBB113}"/>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3D65EF9F-8D26-B512-8A8D-50290EDF5BAC}"/>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CFFF7652-B849-DE4D-302B-D808D2239DE3}"/>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8F8A033F-7172-DC7C-7C8F-0688D01F6B9D}"/>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18847ADD-5422-4617-48D7-C42570189B3E}"/>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BD5CDD59-0529-3862-2DD4-31212E08A45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C7CC9137-9377-90E3-9D52-D2B7E6C0887D}"/>
              </a:ext>
            </a:extLst>
          </p:cNvPr>
          <p:cNvGraphicFramePr>
            <a:graphicFrameLocks noGrp="1"/>
          </p:cNvGraphicFramePr>
          <p:nvPr/>
        </p:nvGraphicFramePr>
        <p:xfrm>
          <a:off x="640660" y="3316505"/>
          <a:ext cx="8241619" cy="2447917"/>
        </p:xfrm>
        <a:graphic>
          <a:graphicData uri="http://schemas.openxmlformats.org/drawingml/2006/table">
            <a:tbl>
              <a:tblPr firstRow="1" bandRow="1">
                <a:tableStyleId>{5940675A-B579-460E-94D1-54222C63F5DA}</a:tableStyleId>
              </a:tblPr>
              <a:tblGrid>
                <a:gridCol w="2632145">
                  <a:extLst>
                    <a:ext uri="{9D8B030D-6E8A-4147-A177-3AD203B41FA5}">
                      <a16:colId xmlns:a16="http://schemas.microsoft.com/office/drawing/2014/main" val="886769649"/>
                    </a:ext>
                  </a:extLst>
                </a:gridCol>
                <a:gridCol w="2731211">
                  <a:extLst>
                    <a:ext uri="{9D8B030D-6E8A-4147-A177-3AD203B41FA5}">
                      <a16:colId xmlns:a16="http://schemas.microsoft.com/office/drawing/2014/main" val="2096318882"/>
                    </a:ext>
                  </a:extLst>
                </a:gridCol>
                <a:gridCol w="2878263">
                  <a:extLst>
                    <a:ext uri="{9D8B030D-6E8A-4147-A177-3AD203B41FA5}">
                      <a16:colId xmlns:a16="http://schemas.microsoft.com/office/drawing/2014/main" val="3427119077"/>
                    </a:ext>
                  </a:extLst>
                </a:gridCol>
              </a:tblGrid>
              <a:tr h="839805">
                <a:tc>
                  <a:txBody>
                    <a:bodyPr/>
                    <a:lstStyle/>
                    <a:p>
                      <a:pPr algn="ctr"/>
                      <a:r>
                        <a:rPr lang="en-GB" sz="2800" dirty="0"/>
                        <a:t>I</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health</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look</a:t>
                      </a:r>
                    </a:p>
                  </a:txBody>
                  <a:tcPr/>
                </a:tc>
                <a:extLst>
                  <a:ext uri="{0D108BD9-81ED-4DB2-BD59-A6C34878D82A}">
                    <a16:rowId xmlns:a16="http://schemas.microsoft.com/office/drawing/2014/main" val="610822018"/>
                  </a:ext>
                </a:extLst>
              </a:tr>
              <a:tr h="738949">
                <a:tc>
                  <a:txBody>
                    <a:bodyPr/>
                    <a:lstStyle/>
                    <a:p>
                      <a:pPr algn="ctr"/>
                      <a:r>
                        <a:rPr lang="en-GB" sz="2800" dirty="0"/>
                        <a:t>my</a:t>
                      </a:r>
                    </a:p>
                  </a:txBody>
                  <a:tcPr/>
                </a:tc>
                <a:tc>
                  <a:txBody>
                    <a:bodyPr/>
                    <a:lstStyle/>
                    <a:p>
                      <a:pPr algn="ctr"/>
                      <a:r>
                        <a:rPr lang="en-GB" sz="2800" dirty="0"/>
                        <a:t>forward to</a:t>
                      </a:r>
                    </a:p>
                  </a:txBody>
                  <a:tcPr/>
                </a:tc>
                <a:tc>
                  <a:txBody>
                    <a:bodyPr/>
                    <a:lstStyle/>
                    <a:p>
                      <a:pPr algn="ctr"/>
                      <a:r>
                        <a:rPr lang="en-GB" sz="2800" dirty="0"/>
                        <a:t>every</a:t>
                      </a:r>
                    </a:p>
                  </a:txBody>
                  <a:tcPr/>
                </a:tc>
                <a:extLst>
                  <a:ext uri="{0D108BD9-81ED-4DB2-BD59-A6C34878D82A}">
                    <a16:rowId xmlns:a16="http://schemas.microsoft.com/office/drawing/2014/main" val="1028646250"/>
                  </a:ext>
                </a:extLst>
              </a:tr>
              <a:tr h="869163">
                <a:tc>
                  <a:txBody>
                    <a:bodyPr/>
                    <a:lstStyle/>
                    <a:p>
                      <a:pPr algn="ctr"/>
                      <a:r>
                        <a:rPr lang="en-GB" sz="2800" dirty="0"/>
                        <a:t>after</a:t>
                      </a:r>
                    </a:p>
                  </a:txBody>
                  <a:tcPr/>
                </a:tc>
                <a:tc>
                  <a:txBody>
                    <a:bodyPr/>
                    <a:lstStyle/>
                    <a:p>
                      <a:pPr algn="ctr"/>
                      <a:r>
                        <a:rPr lang="en-GB" sz="2800" dirty="0"/>
                        <a:t>the</a:t>
                      </a:r>
                    </a:p>
                  </a:txBody>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lang="en-GB" sz="2800" dirty="0"/>
                        <a:t>day</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BB4279E5-4E50-4D71-1606-08A85659E951}"/>
              </a:ext>
            </a:extLst>
          </p:cNvPr>
          <p:cNvSpPr txBox="1"/>
          <p:nvPr/>
        </p:nvSpPr>
        <p:spPr>
          <a:xfrm>
            <a:off x="662306" y="1146622"/>
            <a:ext cx="6535764" cy="681597"/>
          </a:xfrm>
          <a:prstGeom prst="rect">
            <a:avLst/>
          </a:prstGeom>
          <a:noFill/>
        </p:spPr>
        <p:txBody>
          <a:bodyPr wrap="none" rtlCol="0">
            <a:spAutoFit/>
          </a:bodyPr>
          <a:lstStyle/>
          <a:p>
            <a:pPr algn="l">
              <a:lnSpc>
                <a:spcPct val="130000"/>
              </a:lnSpc>
            </a:pPr>
            <a:r>
              <a:rPr lang="en-GB" sz="3200" dirty="0">
                <a:latin typeface="ABeeZee"/>
              </a:rPr>
              <a:t>Cuido de mi </a:t>
            </a:r>
            <a:r>
              <a:rPr lang="en-GB" sz="3200" dirty="0" err="1">
                <a:latin typeface="ABeeZee"/>
              </a:rPr>
              <a:t>salud</a:t>
            </a:r>
            <a:r>
              <a:rPr lang="en-GB" sz="3200" dirty="0">
                <a:latin typeface="ABeeZee"/>
              </a:rPr>
              <a:t> </a:t>
            </a:r>
            <a:r>
              <a:rPr lang="en-GB" sz="3200" dirty="0" err="1">
                <a:latin typeface="ABeeZee"/>
              </a:rPr>
              <a:t>todos</a:t>
            </a:r>
            <a:r>
              <a:rPr lang="en-GB" sz="3200" dirty="0">
                <a:latin typeface="ABeeZee"/>
              </a:rPr>
              <a:t> </a:t>
            </a:r>
            <a:r>
              <a:rPr lang="en-GB" sz="3200" dirty="0" err="1">
                <a:latin typeface="ABeeZee"/>
              </a:rPr>
              <a:t>los</a:t>
            </a:r>
            <a:r>
              <a:rPr lang="en-GB" sz="3200" dirty="0">
                <a:latin typeface="ABeeZee"/>
              </a:rPr>
              <a:t> días</a:t>
            </a:r>
          </a:p>
        </p:txBody>
      </p:sp>
      <p:pic>
        <p:nvPicPr>
          <p:cNvPr id="10" name="Picture 14" descr="Icon&#10;&#10;Description automatically generated">
            <a:extLst>
              <a:ext uri="{FF2B5EF4-FFF2-40B4-BE49-F238E27FC236}">
                <a16:creationId xmlns:a16="http://schemas.microsoft.com/office/drawing/2014/main" id="{0CB451DB-3CEF-DF4D-4608-04DBC6CA9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EF658E43-B292-BEA7-B68A-F06689917C27}"/>
              </a:ext>
            </a:extLst>
          </p:cNvPr>
          <p:cNvSpPr txBox="1"/>
          <p:nvPr/>
        </p:nvSpPr>
        <p:spPr>
          <a:xfrm>
            <a:off x="640660" y="1877855"/>
            <a:ext cx="6571030"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I look after my health every day.</a:t>
            </a:r>
          </a:p>
        </p:txBody>
      </p:sp>
    </p:spTree>
    <p:extLst>
      <p:ext uri="{BB962C8B-B14F-4D97-AF65-F5344CB8AC3E}">
        <p14:creationId xmlns:p14="http://schemas.microsoft.com/office/powerpoint/2010/main" val="3001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68C53-46D1-8C0D-9102-881F3C0DCB0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658C091-B7CA-B6D4-0BB1-2685C4C57503}"/>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2AC42E3B-2B0C-29D6-DA7B-BF752571BAF1}"/>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3661B81B-1D3E-CED7-2B65-87597CFCF5B5}"/>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0C1BC6B6-D614-AF4C-3E53-7F81248BA37D}"/>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8DFDC388-AB6C-E971-DDBD-ABBC23455EA4}"/>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B245816B-315E-F9E8-0104-EE11DC869313}"/>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5676D0-8FFF-D385-DFF6-9E55520B6C5D}"/>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32B406D4-F994-1EC7-D591-D3901760A084}"/>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8D53E5C-2453-C00C-E63C-72F11124942D}"/>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B56BAE9D-6288-C8F9-8987-CA7C504B288A}"/>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C58C1880-256D-8318-D5A9-C7635C4ED522}"/>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C3B57C1B-1A7A-383D-9D93-DF0188CFDEC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9E89ACCD-7DBF-2CDC-6C38-655ADD837DBA}"/>
              </a:ext>
            </a:extLst>
          </p:cNvPr>
          <p:cNvGraphicFramePr>
            <a:graphicFrameLocks noGrp="1"/>
          </p:cNvGraphicFramePr>
          <p:nvPr/>
        </p:nvGraphicFramePr>
        <p:xfrm>
          <a:off x="378645" y="2685549"/>
          <a:ext cx="8932430" cy="2551526"/>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gridCol w="1940252">
                  <a:extLst>
                    <a:ext uri="{9D8B030D-6E8A-4147-A177-3AD203B41FA5}">
                      <a16:colId xmlns:a16="http://schemas.microsoft.com/office/drawing/2014/main" val="2891812027"/>
                    </a:ext>
                  </a:extLst>
                </a:gridCol>
              </a:tblGrid>
              <a:tr h="912965">
                <a:tc>
                  <a:txBody>
                    <a:bodyPr/>
                    <a:lstStyle/>
                    <a:p>
                      <a:pPr algn="ctr"/>
                      <a:r>
                        <a:rPr lang="en-GB" sz="2800" dirty="0" err="1"/>
                        <a:t>tiene</a:t>
                      </a:r>
                      <a:endParaRPr lang="en-GB" sz="2800" dirty="0"/>
                    </a:p>
                  </a:txBody>
                  <a:tcPr/>
                </a:tc>
                <a:tc>
                  <a:txBody>
                    <a:bodyPr/>
                    <a:lstStyle/>
                    <a:p>
                      <a:pPr algn="ctr"/>
                      <a:r>
                        <a:rPr lang="en-GB" sz="2800" dirty="0" err="1"/>
                        <a:t>veinticuatro</a:t>
                      </a:r>
                      <a:endParaRPr lang="en-GB" sz="2800" dirty="0"/>
                    </a:p>
                  </a:txBody>
                  <a:tcPr/>
                </a:tc>
                <a:tc>
                  <a:txBody>
                    <a:bodyPr/>
                    <a:lstStyle/>
                    <a:p>
                      <a:pPr algn="ctr"/>
                      <a:r>
                        <a:rPr lang="en-GB" sz="2800" dirty="0"/>
                        <a:t>es</a:t>
                      </a:r>
                    </a:p>
                  </a:txBody>
                  <a:tcPr/>
                </a:tc>
                <a:tc>
                  <a:txBody>
                    <a:bodyPr/>
                    <a:lstStyle/>
                    <a:p>
                      <a:pPr algn="ctr"/>
                      <a:r>
                        <a:rPr lang="en-GB" sz="2800" dirty="0" err="1"/>
                        <a:t>policia</a:t>
                      </a:r>
                      <a:r>
                        <a:rPr lang="en-GB" sz="2800" dirty="0"/>
                        <a:t> hombre</a:t>
                      </a:r>
                    </a:p>
                  </a:txBody>
                  <a:tcPr/>
                </a:tc>
                <a:extLst>
                  <a:ext uri="{0D108BD9-81ED-4DB2-BD59-A6C34878D82A}">
                    <a16:rowId xmlns:a16="http://schemas.microsoft.com/office/drawing/2014/main" val="610822018"/>
                  </a:ext>
                </a:extLst>
              </a:tr>
              <a:tr h="803323">
                <a:tc>
                  <a:txBody>
                    <a:bodyPr/>
                    <a:lstStyle/>
                    <a:p>
                      <a:pPr algn="ctr"/>
                      <a:r>
                        <a:rPr lang="en-GB" sz="2800" dirty="0"/>
                        <a:t>primo</a:t>
                      </a:r>
                    </a:p>
                  </a:txBody>
                  <a:tcPr/>
                </a:tc>
                <a:tc>
                  <a:txBody>
                    <a:bodyPr/>
                    <a:lstStyle/>
                    <a:p>
                      <a:pPr algn="ctr"/>
                      <a:r>
                        <a:rPr lang="en-GB" sz="2800" dirty="0" err="1"/>
                        <a:t>policía</a:t>
                      </a:r>
                      <a:endParaRPr lang="en-GB" sz="2800" dirty="0"/>
                    </a:p>
                  </a:txBody>
                  <a:tcPr/>
                </a:tc>
                <a:tc>
                  <a:txBody>
                    <a:bodyPr/>
                    <a:lstStyle/>
                    <a:p>
                      <a:pPr algn="ctr"/>
                      <a:r>
                        <a:rPr lang="en-GB" sz="2800" dirty="0" err="1"/>
                        <a:t>años</a:t>
                      </a:r>
                      <a:endParaRPr lang="en-GB" sz="2800" dirty="0"/>
                    </a:p>
                  </a:txBody>
                  <a:tcPr/>
                </a:tc>
                <a:tc>
                  <a:txBody>
                    <a:bodyPr/>
                    <a:lstStyle/>
                    <a:p>
                      <a:pPr algn="ctr"/>
                      <a:r>
                        <a:rPr lang="en-GB" sz="2800" dirty="0" err="1"/>
                        <a:t>una</a:t>
                      </a:r>
                      <a:endParaRPr lang="en-GB" sz="2800" dirty="0"/>
                    </a:p>
                  </a:txBody>
                  <a:tcPr/>
                </a:tc>
                <a:extLst>
                  <a:ext uri="{0D108BD9-81ED-4DB2-BD59-A6C34878D82A}">
                    <a16:rowId xmlns:a16="http://schemas.microsoft.com/office/drawing/2014/main" val="1028646250"/>
                  </a:ext>
                </a:extLst>
              </a:tr>
              <a:tr h="803323">
                <a:tc>
                  <a:txBody>
                    <a:bodyPr/>
                    <a:lstStyle/>
                    <a:p>
                      <a:pPr algn="ctr"/>
                      <a:r>
                        <a:rPr lang="en-GB" sz="2800" dirty="0" err="1"/>
                        <a:t>mí</a:t>
                      </a:r>
                      <a:endParaRPr lang="en-GB" sz="2800" dirty="0"/>
                    </a:p>
                  </a:txBody>
                  <a:tcPr/>
                </a:tc>
                <a:tc>
                  <a:txBody>
                    <a:bodyPr/>
                    <a:lstStyle/>
                    <a:p>
                      <a:pPr algn="ctr"/>
                      <a:r>
                        <a:rPr lang="en-GB" sz="2800" dirty="0"/>
                        <a:t>un</a:t>
                      </a:r>
                    </a:p>
                  </a:txBody>
                  <a:tcPr/>
                </a:tc>
                <a:tc>
                  <a:txBody>
                    <a:bodyPr/>
                    <a:lstStyle/>
                    <a:p>
                      <a:pPr algn="ctr"/>
                      <a:r>
                        <a:rPr lang="en-GB" sz="2800" dirty="0"/>
                        <a:t>mi</a:t>
                      </a:r>
                    </a:p>
                  </a:txBody>
                  <a:tcPr/>
                </a:tc>
                <a:tc>
                  <a:txBody>
                    <a:bodyPr/>
                    <a:lstStyle/>
                    <a:p>
                      <a:pPr algn="ctr"/>
                      <a:r>
                        <a:rPr lang="en-GB" sz="2800" dirty="0"/>
                        <a:t>y</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8743AF7E-AC5F-633C-E8BB-FBD22D78E0E9}"/>
              </a:ext>
            </a:extLst>
          </p:cNvPr>
          <p:cNvSpPr txBox="1"/>
          <p:nvPr/>
        </p:nvSpPr>
        <p:spPr>
          <a:xfrm>
            <a:off x="327596" y="1173208"/>
            <a:ext cx="7072770" cy="681597"/>
          </a:xfrm>
          <a:prstGeom prst="rect">
            <a:avLst/>
          </a:prstGeom>
          <a:noFill/>
        </p:spPr>
        <p:txBody>
          <a:bodyPr wrap="none" rtlCol="0">
            <a:spAutoFit/>
          </a:bodyPr>
          <a:lstStyle/>
          <a:p>
            <a:pPr algn="l">
              <a:lnSpc>
                <a:spcPct val="130000"/>
              </a:lnSpc>
            </a:pPr>
            <a:r>
              <a:rPr lang="en-GB" sz="3200" dirty="0">
                <a:latin typeface="ABeeZee"/>
              </a:rPr>
              <a:t>My cousin is 24 and is a policeman.</a:t>
            </a:r>
          </a:p>
        </p:txBody>
      </p:sp>
      <p:pic>
        <p:nvPicPr>
          <p:cNvPr id="10" name="Picture 14" descr="Icon&#10;&#10;Description automatically generated">
            <a:extLst>
              <a:ext uri="{FF2B5EF4-FFF2-40B4-BE49-F238E27FC236}">
                <a16:creationId xmlns:a16="http://schemas.microsoft.com/office/drawing/2014/main" id="{443D65C3-663D-C4AE-6C19-0B163DABF0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0DEDEF3E-A9EA-830B-0B52-BE6ED34C3522}"/>
              </a:ext>
            </a:extLst>
          </p:cNvPr>
          <p:cNvSpPr txBox="1"/>
          <p:nvPr/>
        </p:nvSpPr>
        <p:spPr>
          <a:xfrm>
            <a:off x="236066" y="1854692"/>
            <a:ext cx="9217588"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Mi primo </a:t>
            </a:r>
            <a:r>
              <a:rPr lang="en-GB" sz="3200" dirty="0" err="1">
                <a:solidFill>
                  <a:schemeClr val="accent3"/>
                </a:solidFill>
                <a:latin typeface="ABeeZee"/>
              </a:rPr>
              <a:t>tiene</a:t>
            </a:r>
            <a:r>
              <a:rPr lang="en-GB" sz="3200" dirty="0">
                <a:solidFill>
                  <a:schemeClr val="accent3"/>
                </a:solidFill>
                <a:latin typeface="ABeeZee"/>
              </a:rPr>
              <a:t> </a:t>
            </a:r>
            <a:r>
              <a:rPr lang="en-GB" sz="3200" dirty="0" err="1">
                <a:solidFill>
                  <a:schemeClr val="accent3"/>
                </a:solidFill>
                <a:latin typeface="ABeeZee"/>
              </a:rPr>
              <a:t>veinticuatro</a:t>
            </a:r>
            <a:r>
              <a:rPr lang="en-GB" sz="3200" dirty="0">
                <a:solidFill>
                  <a:schemeClr val="accent3"/>
                </a:solidFill>
                <a:latin typeface="ABeeZee"/>
              </a:rPr>
              <a:t> </a:t>
            </a:r>
            <a:r>
              <a:rPr lang="en-GB" sz="3200" dirty="0" err="1">
                <a:solidFill>
                  <a:schemeClr val="accent3"/>
                </a:solidFill>
                <a:latin typeface="ABeeZee"/>
              </a:rPr>
              <a:t>años</a:t>
            </a:r>
            <a:r>
              <a:rPr lang="en-GB" sz="3200" dirty="0">
                <a:solidFill>
                  <a:schemeClr val="accent3"/>
                </a:solidFill>
                <a:latin typeface="ABeeZee"/>
              </a:rPr>
              <a:t> y es    </a:t>
            </a:r>
            <a:r>
              <a:rPr lang="en-GB" sz="3200" dirty="0" err="1">
                <a:solidFill>
                  <a:schemeClr val="accent3"/>
                </a:solidFill>
                <a:latin typeface="ABeeZee"/>
              </a:rPr>
              <a:t>policía</a:t>
            </a:r>
            <a:r>
              <a:rPr lang="en-GB" sz="3200" dirty="0">
                <a:latin typeface="ABeeZee"/>
              </a:rPr>
              <a:t>.</a:t>
            </a:r>
          </a:p>
        </p:txBody>
      </p:sp>
      <p:pic>
        <p:nvPicPr>
          <p:cNvPr id="13" name="Picture 8">
            <a:extLst>
              <a:ext uri="{FF2B5EF4-FFF2-40B4-BE49-F238E27FC236}">
                <a16:creationId xmlns:a16="http://schemas.microsoft.com/office/drawing/2014/main" id="{AE2F9D61-2247-1AAD-9F1E-B06B55310504}"/>
              </a:ext>
            </a:extLst>
          </p:cNvPr>
          <p:cNvPicPr>
            <a:picLocks noChangeAspect="1"/>
          </p:cNvPicPr>
          <p:nvPr/>
        </p:nvPicPr>
        <p:blipFill>
          <a:blip r:embed="rId7"/>
          <a:stretch>
            <a:fillRect/>
          </a:stretch>
        </p:blipFill>
        <p:spPr>
          <a:xfrm>
            <a:off x="7494150" y="2123206"/>
            <a:ext cx="325142" cy="325142"/>
          </a:xfrm>
          <a:prstGeom prst="rect">
            <a:avLst/>
          </a:prstGeom>
        </p:spPr>
      </p:pic>
    </p:spTree>
    <p:extLst>
      <p:ext uri="{BB962C8B-B14F-4D97-AF65-F5344CB8AC3E}">
        <p14:creationId xmlns:p14="http://schemas.microsoft.com/office/powerpoint/2010/main" val="23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07C40-4418-E80F-1009-46480A00A5D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3991DB0-F621-9C89-5EB0-C872EB981DCB}"/>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1FD89F34-9A0F-9813-DECF-E229CD922F38}"/>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FF5E15B8-A7D6-95AF-684E-4EEFB46F04EB}"/>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3F0154B5-7A70-22B1-9A5E-8246E5B7037A}"/>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E8CE4578-293B-37BF-1685-6F8664ABA657}"/>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3C8335F3-141A-C948-7E19-E192FD97552B}"/>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3918FAD2-F89C-E208-9175-3B7B8F5F92A8}"/>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86C0EB69-25CB-7667-5E1C-BC2CA89C1DFE}"/>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75DA6D9D-5B03-113B-4423-0EAB90EF6601}"/>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137E38E8-54F9-1979-4961-81C10C279FCA}"/>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F5C4C200-0568-DCAE-650E-95702B1344C1}"/>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80E86880-E17A-E528-AD61-814F42D988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sp>
        <p:nvSpPr>
          <p:cNvPr id="9" name="CuadroTexto 8">
            <a:extLst>
              <a:ext uri="{FF2B5EF4-FFF2-40B4-BE49-F238E27FC236}">
                <a16:creationId xmlns:a16="http://schemas.microsoft.com/office/drawing/2014/main" id="{07BCE7EE-5E0F-9674-541A-46D3827DA8FC}"/>
              </a:ext>
            </a:extLst>
          </p:cNvPr>
          <p:cNvSpPr txBox="1"/>
          <p:nvPr/>
        </p:nvSpPr>
        <p:spPr>
          <a:xfrm>
            <a:off x="327596" y="1413713"/>
            <a:ext cx="8545929" cy="681597"/>
          </a:xfrm>
          <a:prstGeom prst="rect">
            <a:avLst/>
          </a:prstGeom>
          <a:noFill/>
        </p:spPr>
        <p:txBody>
          <a:bodyPr wrap="none" rtlCol="0">
            <a:spAutoFit/>
          </a:bodyPr>
          <a:lstStyle/>
          <a:p>
            <a:pPr algn="l">
              <a:lnSpc>
                <a:spcPct val="130000"/>
              </a:lnSpc>
            </a:pPr>
            <a:r>
              <a:rPr lang="en-GB" sz="3200" dirty="0">
                <a:latin typeface="ABeeZee"/>
              </a:rPr>
              <a:t>Mis </a:t>
            </a:r>
            <a:r>
              <a:rPr lang="en-GB" sz="3200" dirty="0" err="1">
                <a:latin typeface="ABeeZee"/>
              </a:rPr>
              <a:t>profesores</a:t>
            </a:r>
            <a:r>
              <a:rPr lang="en-GB" sz="3200" dirty="0">
                <a:latin typeface="ABeeZee"/>
              </a:rPr>
              <a:t> me </a:t>
            </a:r>
            <a:r>
              <a:rPr lang="en-GB" sz="3200" dirty="0" err="1">
                <a:latin typeface="ABeeZee"/>
              </a:rPr>
              <a:t>ayudan</a:t>
            </a:r>
            <a:r>
              <a:rPr lang="en-GB" sz="3200" dirty="0">
                <a:latin typeface="ABeeZee"/>
              </a:rPr>
              <a:t> </a:t>
            </a:r>
            <a:r>
              <a:rPr lang="en-GB" sz="3200" dirty="0" err="1">
                <a:latin typeface="ABeeZee"/>
              </a:rPr>
              <a:t>cuando</a:t>
            </a:r>
            <a:r>
              <a:rPr lang="en-GB" sz="3200" dirty="0">
                <a:latin typeface="ABeeZee"/>
              </a:rPr>
              <a:t> </a:t>
            </a:r>
            <a:r>
              <a:rPr lang="en-GB" sz="3200" dirty="0" err="1">
                <a:latin typeface="ABeeZee"/>
              </a:rPr>
              <a:t>pueden</a:t>
            </a:r>
            <a:r>
              <a:rPr lang="en-GB" sz="3200" dirty="0">
                <a:latin typeface="ABeeZee"/>
              </a:rPr>
              <a:t>.</a:t>
            </a:r>
          </a:p>
        </p:txBody>
      </p:sp>
      <p:pic>
        <p:nvPicPr>
          <p:cNvPr id="10" name="Picture 14" descr="Icon&#10;&#10;Description automatically generated">
            <a:extLst>
              <a:ext uri="{FF2B5EF4-FFF2-40B4-BE49-F238E27FC236}">
                <a16:creationId xmlns:a16="http://schemas.microsoft.com/office/drawing/2014/main" id="{B28BC18C-3D2F-0FEF-E2F3-27E673DF05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BE422937-0DC9-2295-96CC-0B6DEC16730F}"/>
              </a:ext>
            </a:extLst>
          </p:cNvPr>
          <p:cNvSpPr txBox="1"/>
          <p:nvPr/>
        </p:nvSpPr>
        <p:spPr>
          <a:xfrm>
            <a:off x="327596" y="2134148"/>
            <a:ext cx="7301999"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My teachers help me when they can.</a:t>
            </a:r>
          </a:p>
        </p:txBody>
      </p:sp>
      <p:graphicFrame>
        <p:nvGraphicFramePr>
          <p:cNvPr id="12" name="Tabla 11">
            <a:extLst>
              <a:ext uri="{FF2B5EF4-FFF2-40B4-BE49-F238E27FC236}">
                <a16:creationId xmlns:a16="http://schemas.microsoft.com/office/drawing/2014/main" id="{6610586F-2137-178B-F95A-53E9EBC4771D}"/>
              </a:ext>
            </a:extLst>
          </p:cNvPr>
          <p:cNvGraphicFramePr>
            <a:graphicFrameLocks noGrp="1"/>
          </p:cNvGraphicFramePr>
          <p:nvPr>
            <p:extLst>
              <p:ext uri="{D42A27DB-BD31-4B8C-83A1-F6EECF244321}">
                <p14:modId xmlns:p14="http://schemas.microsoft.com/office/powerpoint/2010/main" val="1817969219"/>
              </p:ext>
            </p:extLst>
          </p:nvPr>
        </p:nvGraphicFramePr>
        <p:xfrm>
          <a:off x="327596" y="3396811"/>
          <a:ext cx="8932430" cy="1687811"/>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gridCol w="1940252">
                  <a:extLst>
                    <a:ext uri="{9D8B030D-6E8A-4147-A177-3AD203B41FA5}">
                      <a16:colId xmlns:a16="http://schemas.microsoft.com/office/drawing/2014/main" val="2891812027"/>
                    </a:ext>
                  </a:extLst>
                </a:gridCol>
              </a:tblGrid>
              <a:tr h="884488">
                <a:tc>
                  <a:txBody>
                    <a:bodyPr/>
                    <a:lstStyle/>
                    <a:p>
                      <a:pPr algn="ctr"/>
                      <a:r>
                        <a:rPr lang="en-GB" sz="2800" dirty="0"/>
                        <a:t>teachers</a:t>
                      </a:r>
                    </a:p>
                  </a:txBody>
                  <a:tcPr/>
                </a:tc>
                <a:tc>
                  <a:txBody>
                    <a:bodyPr/>
                    <a:lstStyle/>
                    <a:p>
                      <a:pPr algn="ctr"/>
                      <a:r>
                        <a:rPr lang="en-GB" sz="2800" dirty="0"/>
                        <a:t>when</a:t>
                      </a:r>
                    </a:p>
                  </a:txBody>
                  <a:tcPr/>
                </a:tc>
                <a:tc>
                  <a:txBody>
                    <a:bodyPr/>
                    <a:lstStyle/>
                    <a:p>
                      <a:pPr algn="ctr"/>
                      <a:r>
                        <a:rPr lang="en-GB" sz="2800" dirty="0"/>
                        <a:t>they</a:t>
                      </a:r>
                    </a:p>
                  </a:txBody>
                  <a:tcPr/>
                </a:tc>
                <a:tc>
                  <a:txBody>
                    <a:bodyPr/>
                    <a:lstStyle/>
                    <a:p>
                      <a:pPr algn="ctr"/>
                      <a:r>
                        <a:rPr lang="en-GB" sz="2800" dirty="0"/>
                        <a:t>me</a:t>
                      </a:r>
                    </a:p>
                  </a:txBody>
                  <a:tcPr/>
                </a:tc>
                <a:extLst>
                  <a:ext uri="{0D108BD9-81ED-4DB2-BD59-A6C34878D82A}">
                    <a16:rowId xmlns:a16="http://schemas.microsoft.com/office/drawing/2014/main" val="610822018"/>
                  </a:ext>
                </a:extLst>
              </a:tr>
              <a:tr h="803323">
                <a:tc>
                  <a:txBody>
                    <a:bodyPr/>
                    <a:lstStyle/>
                    <a:p>
                      <a:pPr algn="ctr"/>
                      <a:r>
                        <a:rPr lang="en-GB" sz="2800" dirty="0"/>
                        <a:t>help</a:t>
                      </a:r>
                    </a:p>
                  </a:txBody>
                  <a:tcPr/>
                </a:tc>
                <a:tc>
                  <a:txBody>
                    <a:bodyPr/>
                    <a:lstStyle/>
                    <a:p>
                      <a:pPr algn="ctr"/>
                      <a:r>
                        <a:rPr lang="en-GB" sz="2800" dirty="0"/>
                        <a:t>can</a:t>
                      </a:r>
                    </a:p>
                  </a:txBody>
                  <a:tcPr/>
                </a:tc>
                <a:tc>
                  <a:txBody>
                    <a:bodyPr/>
                    <a:lstStyle/>
                    <a:p>
                      <a:pPr algn="ctr"/>
                      <a:r>
                        <a:rPr lang="en-GB" sz="2800" dirty="0"/>
                        <a:t>my</a:t>
                      </a:r>
                    </a:p>
                  </a:txBody>
                  <a:tcPr/>
                </a:tc>
                <a:tc>
                  <a:txBody>
                    <a:bodyPr/>
                    <a:lstStyle/>
                    <a:p>
                      <a:pPr algn="ctr"/>
                      <a:r>
                        <a:rPr lang="en-GB" sz="2800" dirty="0"/>
                        <a:t>I</a:t>
                      </a:r>
                    </a:p>
                  </a:txBody>
                  <a:tcPr/>
                </a:tc>
                <a:extLst>
                  <a:ext uri="{0D108BD9-81ED-4DB2-BD59-A6C34878D82A}">
                    <a16:rowId xmlns:a16="http://schemas.microsoft.com/office/drawing/2014/main" val="1028646250"/>
                  </a:ext>
                </a:extLst>
              </a:tr>
            </a:tbl>
          </a:graphicData>
        </a:graphic>
      </p:graphicFrame>
    </p:spTree>
    <p:extLst>
      <p:ext uri="{BB962C8B-B14F-4D97-AF65-F5344CB8AC3E}">
        <p14:creationId xmlns:p14="http://schemas.microsoft.com/office/powerpoint/2010/main" val="22120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A4F13B-3D86-3DED-8B52-E34E7AFD097D}"/>
              </a:ext>
            </a:extLst>
          </p:cNvPr>
          <p:cNvSpPr>
            <a:spLocks noGrp="1"/>
          </p:cNvSpPr>
          <p:nvPr>
            <p:ph type="body" sz="quarter" idx="11"/>
          </p:nvPr>
        </p:nvSpPr>
        <p:spPr/>
        <p:txBody>
          <a:bodyPr/>
          <a:lstStyle/>
          <a:p>
            <a:r>
              <a:rPr lang="en-US" dirty="0"/>
              <a:t>On Mini Whiteboards: Traduce</a:t>
            </a:r>
          </a:p>
        </p:txBody>
      </p:sp>
      <p:sp>
        <p:nvSpPr>
          <p:cNvPr id="6" name="Text Placeholder 5">
            <a:extLst>
              <a:ext uri="{FF2B5EF4-FFF2-40B4-BE49-F238E27FC236}">
                <a16:creationId xmlns:a16="http://schemas.microsoft.com/office/drawing/2014/main" id="{4D7DB935-AEEB-2E67-123B-A23D5605B23F}"/>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DE52D8E5-D1EA-3434-78F3-C5405E14E630}"/>
              </a:ext>
            </a:extLst>
          </p:cNvPr>
          <p:cNvSpPr>
            <a:spLocks noGrp="1"/>
          </p:cNvSpPr>
          <p:nvPr>
            <p:ph type="body" sz="quarter" idx="12"/>
          </p:nvPr>
        </p:nvSpPr>
        <p:spPr/>
        <p:txBody>
          <a:bodyPr/>
          <a:lstStyle/>
          <a:p>
            <a:endParaRPr lang="en-US"/>
          </a:p>
        </p:txBody>
      </p:sp>
      <p:sp>
        <p:nvSpPr>
          <p:cNvPr id="46" name="TextBox 45">
            <a:extLst>
              <a:ext uri="{FF2B5EF4-FFF2-40B4-BE49-F238E27FC236}">
                <a16:creationId xmlns:a16="http://schemas.microsoft.com/office/drawing/2014/main" id="{AA93BF80-3EC2-6ECC-A9C0-69EEEB5A958B}"/>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075C839B-1B10-9887-5D35-F53FEE6EFE6A}"/>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E0B01EC0-FA87-DF92-F934-09BA1DD315BA}"/>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F3BC9B5D-C470-F03A-C736-5A27B6F3D299}"/>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C7B77BFB-F281-D9D7-3447-A764BCD6BACC}"/>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A6DF06E2-07E9-7B7E-8C6A-07473D6DE550}"/>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4A865D2B-7AEB-AA10-FCC6-52A5E93865B0}"/>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FD9BAFEB-EF26-BA60-9FA7-656805D64487}"/>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BC90753B-F2D9-ED49-BBEA-B5A178F22F8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graphicFrame>
        <p:nvGraphicFramePr>
          <p:cNvPr id="5" name="Tabla 4">
            <a:extLst>
              <a:ext uri="{FF2B5EF4-FFF2-40B4-BE49-F238E27FC236}">
                <a16:creationId xmlns:a16="http://schemas.microsoft.com/office/drawing/2014/main" id="{EDCB6295-309C-328D-4D57-AE4947C52C4A}"/>
              </a:ext>
            </a:extLst>
          </p:cNvPr>
          <p:cNvGraphicFramePr>
            <a:graphicFrameLocks noGrp="1"/>
          </p:cNvGraphicFramePr>
          <p:nvPr>
            <p:extLst>
              <p:ext uri="{D42A27DB-BD31-4B8C-83A1-F6EECF244321}">
                <p14:modId xmlns:p14="http://schemas.microsoft.com/office/powerpoint/2010/main" val="4043135678"/>
              </p:ext>
            </p:extLst>
          </p:nvPr>
        </p:nvGraphicFramePr>
        <p:xfrm>
          <a:off x="662306" y="2815745"/>
          <a:ext cx="6992178" cy="2519611"/>
        </p:xfrm>
        <a:graphic>
          <a:graphicData uri="http://schemas.openxmlformats.org/drawingml/2006/table">
            <a:tbl>
              <a:tblPr firstRow="1" bandRow="1">
                <a:tableStyleId>{5940675A-B579-460E-94D1-54222C63F5DA}</a:tableStyleId>
              </a:tblPr>
              <a:tblGrid>
                <a:gridCol w="2233108">
                  <a:extLst>
                    <a:ext uri="{9D8B030D-6E8A-4147-A177-3AD203B41FA5}">
                      <a16:colId xmlns:a16="http://schemas.microsoft.com/office/drawing/2014/main" val="886769649"/>
                    </a:ext>
                  </a:extLst>
                </a:gridCol>
                <a:gridCol w="2705337">
                  <a:extLst>
                    <a:ext uri="{9D8B030D-6E8A-4147-A177-3AD203B41FA5}">
                      <a16:colId xmlns:a16="http://schemas.microsoft.com/office/drawing/2014/main" val="2096318882"/>
                    </a:ext>
                  </a:extLst>
                </a:gridCol>
                <a:gridCol w="2053733">
                  <a:extLst>
                    <a:ext uri="{9D8B030D-6E8A-4147-A177-3AD203B41FA5}">
                      <a16:colId xmlns:a16="http://schemas.microsoft.com/office/drawing/2014/main" val="3427119077"/>
                    </a:ext>
                  </a:extLst>
                </a:gridCol>
              </a:tblGrid>
              <a:tr h="912965">
                <a:tc>
                  <a:txBody>
                    <a:bodyPr/>
                    <a:lstStyle/>
                    <a:p>
                      <a:pPr algn="ctr"/>
                      <a:r>
                        <a:rPr lang="en-GB" sz="2800" dirty="0"/>
                        <a:t>I have</a:t>
                      </a:r>
                    </a:p>
                  </a:txBody>
                  <a:tcPr/>
                </a:tc>
                <a:tc>
                  <a:txBody>
                    <a:bodyPr/>
                    <a:lstStyle/>
                    <a:p>
                      <a:pPr algn="ctr"/>
                      <a:r>
                        <a:rPr lang="en-GB" sz="2800" dirty="0"/>
                        <a:t>trousers</a:t>
                      </a:r>
                    </a:p>
                  </a:txBody>
                  <a:tcPr/>
                </a:tc>
                <a:tc>
                  <a:txBody>
                    <a:bodyPr/>
                    <a:lstStyle/>
                    <a:p>
                      <a:pPr algn="ctr"/>
                      <a:r>
                        <a:rPr lang="en-GB" sz="2800" dirty="0"/>
                        <a:t>some</a:t>
                      </a:r>
                    </a:p>
                  </a:txBody>
                  <a:tcPr/>
                </a:tc>
                <a:extLst>
                  <a:ext uri="{0D108BD9-81ED-4DB2-BD59-A6C34878D82A}">
                    <a16:rowId xmlns:a16="http://schemas.microsoft.com/office/drawing/2014/main" val="610822018"/>
                  </a:ext>
                </a:extLst>
              </a:tr>
              <a:tr h="803323">
                <a:tc>
                  <a:txBody>
                    <a:bodyPr/>
                    <a:lstStyle/>
                    <a:p>
                      <a:pPr algn="ctr"/>
                      <a:r>
                        <a:rPr lang="en-GB" sz="2800" dirty="0"/>
                        <a:t>to buy</a:t>
                      </a:r>
                    </a:p>
                  </a:txBody>
                  <a:tcPr/>
                </a:tc>
                <a:tc>
                  <a:txBody>
                    <a:bodyPr/>
                    <a:lstStyle/>
                    <a:p>
                      <a:pPr algn="ctr"/>
                      <a:r>
                        <a:rPr lang="en-GB" sz="2800" dirty="0"/>
                        <a:t>of</a:t>
                      </a:r>
                    </a:p>
                  </a:txBody>
                  <a:tcPr/>
                </a:tc>
                <a:tc>
                  <a:txBody>
                    <a:bodyPr/>
                    <a:lstStyle/>
                    <a:p>
                      <a:pPr algn="ctr"/>
                      <a:r>
                        <a:rPr lang="en-GB" sz="2800" dirty="0"/>
                        <a:t>leather</a:t>
                      </a:r>
                    </a:p>
                  </a:txBody>
                  <a:tcPr/>
                </a:tc>
                <a:extLst>
                  <a:ext uri="{0D108BD9-81ED-4DB2-BD59-A6C34878D82A}">
                    <a16:rowId xmlns:a16="http://schemas.microsoft.com/office/drawing/2014/main" val="1028646250"/>
                  </a:ext>
                </a:extLst>
              </a:tr>
              <a:tr h="803323">
                <a:tc>
                  <a:txBody>
                    <a:bodyPr/>
                    <a:lstStyle/>
                    <a:p>
                      <a:pPr algn="ctr"/>
                      <a:r>
                        <a:rPr lang="en-GB" sz="2800" dirty="0"/>
                        <a:t>bought</a:t>
                      </a:r>
                    </a:p>
                  </a:txBody>
                  <a:tcPr/>
                </a:tc>
                <a:tc>
                  <a:txBody>
                    <a:bodyPr/>
                    <a:lstStyle/>
                    <a:p>
                      <a:pPr algn="ctr"/>
                      <a:r>
                        <a:rPr lang="en-GB" sz="2800" dirty="0"/>
                        <a:t>Just</a:t>
                      </a:r>
                    </a:p>
                  </a:txBody>
                  <a:tcPr/>
                </a:tc>
                <a:tc>
                  <a:txBody>
                    <a:bodyPr/>
                    <a:lstStyle/>
                    <a:p>
                      <a:pPr algn="ctr"/>
                      <a:r>
                        <a:rPr lang="en-GB" sz="2800" dirty="0"/>
                        <a:t>I finish</a:t>
                      </a:r>
                    </a:p>
                  </a:txBody>
                  <a:tcPr/>
                </a:tc>
                <a:extLst>
                  <a:ext uri="{0D108BD9-81ED-4DB2-BD59-A6C34878D82A}">
                    <a16:rowId xmlns:a16="http://schemas.microsoft.com/office/drawing/2014/main" val="4193178400"/>
                  </a:ext>
                </a:extLst>
              </a:tr>
            </a:tbl>
          </a:graphicData>
        </a:graphic>
      </p:graphicFrame>
      <p:sp>
        <p:nvSpPr>
          <p:cNvPr id="9" name="CuadroTexto 8">
            <a:extLst>
              <a:ext uri="{FF2B5EF4-FFF2-40B4-BE49-F238E27FC236}">
                <a16:creationId xmlns:a16="http://schemas.microsoft.com/office/drawing/2014/main" id="{F12C5641-5DC1-259F-9C3F-8BD253B4FBEA}"/>
              </a:ext>
            </a:extLst>
          </p:cNvPr>
          <p:cNvSpPr txBox="1"/>
          <p:nvPr/>
        </p:nvSpPr>
        <p:spPr>
          <a:xfrm>
            <a:off x="327596" y="1173208"/>
            <a:ext cx="9603911" cy="681597"/>
          </a:xfrm>
          <a:prstGeom prst="rect">
            <a:avLst/>
          </a:prstGeom>
          <a:noFill/>
        </p:spPr>
        <p:txBody>
          <a:bodyPr wrap="none" rtlCol="0">
            <a:spAutoFit/>
          </a:bodyPr>
          <a:lstStyle/>
          <a:p>
            <a:pPr algn="l">
              <a:lnSpc>
                <a:spcPct val="130000"/>
              </a:lnSpc>
            </a:pPr>
            <a:r>
              <a:rPr lang="en-GB" sz="3200" dirty="0">
                <a:latin typeface="ABeeZee"/>
              </a:rPr>
              <a:t>(HT) </a:t>
            </a:r>
            <a:r>
              <a:rPr lang="en-GB" sz="3200" dirty="0" err="1">
                <a:latin typeface="ABeeZee"/>
              </a:rPr>
              <a:t>Acabo</a:t>
            </a:r>
            <a:r>
              <a:rPr lang="en-GB" sz="3200" dirty="0">
                <a:latin typeface="ABeeZee"/>
              </a:rPr>
              <a:t> de </a:t>
            </a:r>
            <a:r>
              <a:rPr lang="en-GB" sz="3200" dirty="0" err="1">
                <a:latin typeface="ABeeZee"/>
              </a:rPr>
              <a:t>comprar</a:t>
            </a:r>
            <a:r>
              <a:rPr lang="en-GB" sz="3200" dirty="0">
                <a:latin typeface="ABeeZee"/>
              </a:rPr>
              <a:t> </a:t>
            </a:r>
            <a:r>
              <a:rPr lang="en-GB" sz="3200" dirty="0" err="1">
                <a:latin typeface="ABeeZee"/>
              </a:rPr>
              <a:t>unos</a:t>
            </a:r>
            <a:r>
              <a:rPr lang="en-GB" sz="3200" dirty="0">
                <a:latin typeface="ABeeZee"/>
              </a:rPr>
              <a:t> </a:t>
            </a:r>
            <a:r>
              <a:rPr lang="en-GB" sz="3200" dirty="0" err="1">
                <a:latin typeface="ABeeZee"/>
              </a:rPr>
              <a:t>pantalones</a:t>
            </a:r>
            <a:r>
              <a:rPr lang="en-GB" sz="3200" dirty="0">
                <a:latin typeface="ABeeZee"/>
              </a:rPr>
              <a:t> de </a:t>
            </a:r>
            <a:r>
              <a:rPr lang="en-GB" sz="3200" dirty="0" err="1">
                <a:latin typeface="ABeeZee"/>
              </a:rPr>
              <a:t>piel</a:t>
            </a:r>
            <a:r>
              <a:rPr lang="en-GB" sz="3200" dirty="0">
                <a:latin typeface="ABeeZee"/>
              </a:rPr>
              <a:t>.</a:t>
            </a:r>
          </a:p>
        </p:txBody>
      </p:sp>
      <p:pic>
        <p:nvPicPr>
          <p:cNvPr id="10" name="Picture 14" descr="Icon&#10;&#10;Description automatically generated">
            <a:extLst>
              <a:ext uri="{FF2B5EF4-FFF2-40B4-BE49-F238E27FC236}">
                <a16:creationId xmlns:a16="http://schemas.microsoft.com/office/drawing/2014/main" id="{2A7093B7-D867-8716-0883-D8900AD06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1" name="CuadroTexto 10">
            <a:extLst>
              <a:ext uri="{FF2B5EF4-FFF2-40B4-BE49-F238E27FC236}">
                <a16:creationId xmlns:a16="http://schemas.microsoft.com/office/drawing/2014/main" id="{2EA41EE3-7A3A-E995-CF66-DB8704005C8F}"/>
              </a:ext>
            </a:extLst>
          </p:cNvPr>
          <p:cNvSpPr txBox="1"/>
          <p:nvPr/>
        </p:nvSpPr>
        <p:spPr>
          <a:xfrm>
            <a:off x="327596" y="1854692"/>
            <a:ext cx="8233344" cy="681597"/>
          </a:xfrm>
          <a:prstGeom prst="rect">
            <a:avLst/>
          </a:prstGeom>
          <a:noFill/>
        </p:spPr>
        <p:txBody>
          <a:bodyPr wrap="none" rtlCol="0">
            <a:spAutoFit/>
          </a:bodyPr>
          <a:lstStyle/>
          <a:p>
            <a:pPr algn="l">
              <a:lnSpc>
                <a:spcPct val="130000"/>
              </a:lnSpc>
            </a:pPr>
            <a:r>
              <a:rPr lang="en-GB" sz="3200" dirty="0">
                <a:solidFill>
                  <a:schemeClr val="accent3"/>
                </a:solidFill>
                <a:latin typeface="ABeeZee"/>
              </a:rPr>
              <a:t>I have just bought some leather trousers</a:t>
            </a:r>
            <a:r>
              <a:rPr lang="en-GB" sz="3200" dirty="0">
                <a:latin typeface="ABeeZee"/>
              </a:rPr>
              <a:t>.</a:t>
            </a:r>
          </a:p>
        </p:txBody>
      </p:sp>
    </p:spTree>
    <p:extLst>
      <p:ext uri="{BB962C8B-B14F-4D97-AF65-F5344CB8AC3E}">
        <p14:creationId xmlns:p14="http://schemas.microsoft.com/office/powerpoint/2010/main" val="178561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1">
            <a:extLst>
              <a:ext uri="{FF2B5EF4-FFF2-40B4-BE49-F238E27FC236}">
                <a16:creationId xmlns:a16="http://schemas.microsoft.com/office/drawing/2014/main" id="{53EEFD12-2D72-9596-EE52-4FABE20DA0F2}"/>
              </a:ext>
            </a:extLst>
          </p:cNvPr>
          <p:cNvSpPr/>
          <p:nvPr/>
        </p:nvSpPr>
        <p:spPr>
          <a:xfrm>
            <a:off x="10769879" y="341059"/>
            <a:ext cx="759815" cy="759815"/>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sp>
        <p:nvSpPr>
          <p:cNvPr id="2" name="Marcador de texto 1">
            <a:extLst>
              <a:ext uri="{FF2B5EF4-FFF2-40B4-BE49-F238E27FC236}">
                <a16:creationId xmlns:a16="http://schemas.microsoft.com/office/drawing/2014/main" id="{E8A3F7FE-D020-05CA-8C8D-A2E9364691D6}"/>
              </a:ext>
            </a:extLst>
          </p:cNvPr>
          <p:cNvSpPr>
            <a:spLocks noGrp="1"/>
          </p:cNvSpPr>
          <p:nvPr>
            <p:ph type="body" sz="quarter" idx="11"/>
          </p:nvPr>
        </p:nvSpPr>
        <p:spPr>
          <a:xfrm>
            <a:off x="1534161" y="459857"/>
            <a:ext cx="9235718" cy="534313"/>
          </a:xfrm>
        </p:spPr>
        <p:txBody>
          <a:bodyPr/>
          <a:lstStyle/>
          <a:p>
            <a:r>
              <a:rPr lang="en-GB" dirty="0"/>
              <a:t>Translation Relay!</a:t>
            </a:r>
          </a:p>
        </p:txBody>
      </p:sp>
      <p:sp>
        <p:nvSpPr>
          <p:cNvPr id="3" name="Marcador de texto 2">
            <a:extLst>
              <a:ext uri="{FF2B5EF4-FFF2-40B4-BE49-F238E27FC236}">
                <a16:creationId xmlns:a16="http://schemas.microsoft.com/office/drawing/2014/main" id="{17151142-31BD-175B-2477-82FFEC2200D3}"/>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D26743E9-AC29-4538-EF52-FA5112943F8A}"/>
              </a:ext>
            </a:extLst>
          </p:cNvPr>
          <p:cNvSpPr>
            <a:spLocks noGrp="1"/>
          </p:cNvSpPr>
          <p:nvPr>
            <p:ph type="body" sz="quarter" idx="12"/>
          </p:nvPr>
        </p:nvSpPr>
        <p:spPr/>
        <p:txBody>
          <a:bodyPr/>
          <a:lstStyle/>
          <a:p>
            <a:endParaRPr lang="en-GB"/>
          </a:p>
        </p:txBody>
      </p:sp>
      <p:pic>
        <p:nvPicPr>
          <p:cNvPr id="17" name="Graphic 41" descr="User">
            <a:extLst>
              <a:ext uri="{FF2B5EF4-FFF2-40B4-BE49-F238E27FC236}">
                <a16:creationId xmlns:a16="http://schemas.microsoft.com/office/drawing/2014/main" id="{53337BEE-7F6B-941F-4C62-A444E57B008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pic>
        <p:nvPicPr>
          <p:cNvPr id="12" name="Imagen 11" descr="Corredores en la línea de salida">
            <a:extLst>
              <a:ext uri="{FF2B5EF4-FFF2-40B4-BE49-F238E27FC236}">
                <a16:creationId xmlns:a16="http://schemas.microsoft.com/office/drawing/2014/main" id="{F46AE60A-6D55-3074-13B1-76F427804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046" y="4419645"/>
            <a:ext cx="2798318" cy="1978498"/>
          </a:xfrm>
          <a:prstGeom prst="rect">
            <a:avLst/>
          </a:prstGeom>
        </p:spPr>
      </p:pic>
      <p:sp>
        <p:nvSpPr>
          <p:cNvPr id="20" name="CuadroTexto 19">
            <a:extLst>
              <a:ext uri="{FF2B5EF4-FFF2-40B4-BE49-F238E27FC236}">
                <a16:creationId xmlns:a16="http://schemas.microsoft.com/office/drawing/2014/main" id="{99ED2411-A5CB-4F60-ED29-72325358C72F}"/>
              </a:ext>
            </a:extLst>
          </p:cNvPr>
          <p:cNvSpPr txBox="1"/>
          <p:nvPr/>
        </p:nvSpPr>
        <p:spPr>
          <a:xfrm>
            <a:off x="586582" y="1351420"/>
            <a:ext cx="10145626" cy="3343031"/>
          </a:xfrm>
          <a:prstGeom prst="rect">
            <a:avLst/>
          </a:prstGeom>
          <a:noFill/>
        </p:spPr>
        <p:txBody>
          <a:bodyPr wrap="square">
            <a:spAutoFit/>
          </a:bodyPr>
          <a:lstStyle/>
          <a:p>
            <a:pPr algn="l">
              <a:lnSpc>
                <a:spcPct val="150000"/>
              </a:lnSpc>
              <a:spcBef>
                <a:spcPts val="300"/>
              </a:spcBef>
              <a:spcAft>
                <a:spcPts val="300"/>
              </a:spcAft>
              <a:buFont typeface="Arial" panose="020B0604020202020204" pitchFamily="34" charset="0"/>
              <a:buChar char="•"/>
            </a:pPr>
            <a:r>
              <a:rPr lang="en-GB" b="0" i="0" dirty="0">
                <a:effectLst/>
              </a:rPr>
              <a:t> Work </a:t>
            </a:r>
            <a:r>
              <a:rPr lang="en-GB" b="0" i="0" dirty="0">
                <a:solidFill>
                  <a:schemeClr val="bg2"/>
                </a:solidFill>
                <a:effectLst/>
              </a:rPr>
              <a:t>in pairs </a:t>
            </a:r>
            <a:r>
              <a:rPr lang="en-GB" b="0" i="0" dirty="0">
                <a:effectLst/>
              </a:rPr>
              <a:t>to translate the sentences on the board.</a:t>
            </a:r>
          </a:p>
          <a:p>
            <a:pPr algn="l">
              <a:lnSpc>
                <a:spcPct val="150000"/>
              </a:lnSpc>
              <a:spcBef>
                <a:spcPts val="300"/>
              </a:spcBef>
              <a:spcAft>
                <a:spcPts val="300"/>
              </a:spcAft>
              <a:buFont typeface="Arial" panose="020B0604020202020204" pitchFamily="34" charset="0"/>
              <a:buChar char="•"/>
            </a:pPr>
            <a:r>
              <a:rPr lang="en-GB" b="0" i="0" dirty="0">
                <a:effectLst/>
              </a:rPr>
              <a:t> One person translates for </a:t>
            </a:r>
            <a:r>
              <a:rPr lang="en-GB" b="1" i="0" dirty="0">
                <a:solidFill>
                  <a:schemeClr val="bg2"/>
                </a:solidFill>
                <a:effectLst/>
              </a:rPr>
              <a:t>30 seconds</a:t>
            </a:r>
            <a:r>
              <a:rPr lang="en-GB" b="0" i="0" dirty="0">
                <a:effectLst/>
              </a:rPr>
              <a:t>, then swap (check the timer!)</a:t>
            </a:r>
          </a:p>
          <a:p>
            <a:pPr algn="l">
              <a:lnSpc>
                <a:spcPct val="150000"/>
              </a:lnSpc>
              <a:spcBef>
                <a:spcPts val="300"/>
              </a:spcBef>
              <a:spcAft>
                <a:spcPts val="300"/>
              </a:spcAft>
              <a:buFont typeface="Arial" panose="020B0604020202020204" pitchFamily="34" charset="0"/>
              <a:buChar char="•"/>
            </a:pPr>
            <a:r>
              <a:rPr lang="en-GB" b="0" i="0" dirty="0">
                <a:effectLst/>
              </a:rPr>
              <a:t> While one translates, the other can </a:t>
            </a:r>
            <a:r>
              <a:rPr lang="en-GB" b="1" i="0" dirty="0">
                <a:effectLst/>
              </a:rPr>
              <a:t>look up vocabulary and help</a:t>
            </a:r>
            <a:r>
              <a:rPr lang="en-GB" b="0" i="0" dirty="0">
                <a:effectLst/>
              </a:rPr>
              <a:t>.</a:t>
            </a:r>
          </a:p>
          <a:p>
            <a:pPr algn="l">
              <a:lnSpc>
                <a:spcPct val="150000"/>
              </a:lnSpc>
              <a:spcBef>
                <a:spcPts val="300"/>
              </a:spcBef>
              <a:spcAft>
                <a:spcPts val="300"/>
              </a:spcAft>
              <a:buFont typeface="Arial" panose="020B0604020202020204" pitchFamily="34" charset="0"/>
              <a:buChar char="•"/>
            </a:pPr>
            <a:r>
              <a:rPr lang="en-GB" b="0" i="0" dirty="0">
                <a:effectLst/>
              </a:rPr>
              <a:t> The winning pair is the one that </a:t>
            </a:r>
            <a:r>
              <a:rPr lang="en-GB" b="1" i="0" dirty="0">
                <a:solidFill>
                  <a:schemeClr val="bg2"/>
                </a:solidFill>
                <a:effectLst/>
              </a:rPr>
              <a:t>finishes all translations accurately</a:t>
            </a:r>
            <a:r>
              <a:rPr lang="en-GB" b="0" i="0" dirty="0">
                <a:effectLst/>
              </a:rPr>
              <a:t>.</a:t>
            </a:r>
          </a:p>
          <a:p>
            <a:pPr algn="l">
              <a:lnSpc>
                <a:spcPct val="150000"/>
              </a:lnSpc>
              <a:spcBef>
                <a:spcPts val="300"/>
              </a:spcBef>
              <a:spcAft>
                <a:spcPts val="300"/>
              </a:spcAft>
              <a:buFont typeface="Arial" panose="020B0604020202020204" pitchFamily="34" charset="0"/>
              <a:buChar char="•"/>
            </a:pPr>
            <a:r>
              <a:rPr lang="en-GB" dirty="0">
                <a:solidFill>
                  <a:schemeClr val="bg2"/>
                </a:solidFill>
              </a:rPr>
              <a:t> </a:t>
            </a:r>
            <a:r>
              <a:rPr lang="en-GB" b="1" dirty="0">
                <a:solidFill>
                  <a:schemeClr val="bg2"/>
                </a:solidFill>
              </a:rPr>
              <a:t>Only one pen</a:t>
            </a:r>
            <a:r>
              <a:rPr lang="en-GB" b="1" dirty="0"/>
              <a:t> can be seen on your tables!</a:t>
            </a:r>
            <a:endParaRPr lang="en-GB" b="1" i="0" dirty="0">
              <a:effectLst/>
            </a:endParaRPr>
          </a:p>
          <a:p>
            <a:pPr algn="l">
              <a:lnSpc>
                <a:spcPct val="150000"/>
              </a:lnSpc>
              <a:spcBef>
                <a:spcPts val="300"/>
              </a:spcBef>
              <a:spcAft>
                <a:spcPts val="300"/>
              </a:spcAft>
              <a:buFont typeface="Arial" panose="020B0604020202020204" pitchFamily="34" charset="0"/>
              <a:buChar char="•"/>
            </a:pPr>
            <a:r>
              <a:rPr lang="en-GB" b="0" i="0" dirty="0">
                <a:effectLst/>
              </a:rPr>
              <a:t> If stuck, </a:t>
            </a:r>
            <a:r>
              <a:rPr lang="en-GB" b="1" i="0" dirty="0">
                <a:effectLst/>
              </a:rPr>
              <a:t>skip the word, draw a line and come back to it later</a:t>
            </a:r>
            <a:r>
              <a:rPr lang="en-GB" b="0" i="0" dirty="0">
                <a:effectLst/>
              </a:rPr>
              <a:t>—but remember don’t miss key information! You could use a synonym to convey the same message.</a:t>
            </a:r>
          </a:p>
        </p:txBody>
      </p:sp>
      <p:pic>
        <p:nvPicPr>
          <p:cNvPr id="22" name="Gráfico 21" descr="Trofeo con relleno sólido">
            <a:extLst>
              <a:ext uri="{FF2B5EF4-FFF2-40B4-BE49-F238E27FC236}">
                <a16:creationId xmlns:a16="http://schemas.microsoft.com/office/drawing/2014/main" id="{33651EBD-F28F-B212-BBA2-02C582F59D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9315" y="1245626"/>
            <a:ext cx="2309780" cy="2309780"/>
          </a:xfrm>
          <a:prstGeom prst="rect">
            <a:avLst/>
          </a:prstGeom>
        </p:spPr>
      </p:pic>
      <p:sp>
        <p:nvSpPr>
          <p:cNvPr id="23" name="CuadroTexto 22">
            <a:extLst>
              <a:ext uri="{FF2B5EF4-FFF2-40B4-BE49-F238E27FC236}">
                <a16:creationId xmlns:a16="http://schemas.microsoft.com/office/drawing/2014/main" id="{0F384358-4CCF-B368-07B7-C5117B5CF887}"/>
              </a:ext>
            </a:extLst>
          </p:cNvPr>
          <p:cNvSpPr txBox="1"/>
          <p:nvPr/>
        </p:nvSpPr>
        <p:spPr>
          <a:xfrm rot="19155375">
            <a:off x="9781045" y="1781638"/>
            <a:ext cx="1382178" cy="423770"/>
          </a:xfrm>
          <a:prstGeom prst="rect">
            <a:avLst/>
          </a:prstGeom>
          <a:noFill/>
        </p:spPr>
        <p:txBody>
          <a:bodyPr wrap="square" rtlCol="0">
            <a:spAutoFit/>
          </a:bodyPr>
          <a:lstStyle/>
          <a:p>
            <a:pPr algn="l">
              <a:lnSpc>
                <a:spcPct val="130000"/>
              </a:lnSpc>
            </a:pPr>
            <a:r>
              <a:rPr lang="en-GB" dirty="0" err="1">
                <a:latin typeface="ABeeZee"/>
              </a:rPr>
              <a:t>Ganadores</a:t>
            </a:r>
            <a:endParaRPr lang="en-GB" dirty="0">
              <a:latin typeface="ABeeZee"/>
            </a:endParaRPr>
          </a:p>
        </p:txBody>
      </p:sp>
      <p:pic>
        <p:nvPicPr>
          <p:cNvPr id="27" name="Gráfico 26" descr="reloj de arena 60% contorno">
            <a:extLst>
              <a:ext uri="{FF2B5EF4-FFF2-40B4-BE49-F238E27FC236}">
                <a16:creationId xmlns:a16="http://schemas.microsoft.com/office/drawing/2014/main" id="{E554EC6F-2675-FF5E-B140-9721CDF7FF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91188" y="4704636"/>
            <a:ext cx="1708108" cy="1708108"/>
          </a:xfrm>
          <a:prstGeom prst="rect">
            <a:avLst/>
          </a:prstGeom>
        </p:spPr>
      </p:pic>
      <p:sp>
        <p:nvSpPr>
          <p:cNvPr id="28" name="CuadroTexto 27">
            <a:extLst>
              <a:ext uri="{FF2B5EF4-FFF2-40B4-BE49-F238E27FC236}">
                <a16:creationId xmlns:a16="http://schemas.microsoft.com/office/drawing/2014/main" id="{41DCEA70-8379-F00C-C3A4-7DA76E575276}"/>
              </a:ext>
            </a:extLst>
          </p:cNvPr>
          <p:cNvSpPr txBox="1"/>
          <p:nvPr/>
        </p:nvSpPr>
        <p:spPr>
          <a:xfrm>
            <a:off x="7896428" y="4800245"/>
            <a:ext cx="697627" cy="534313"/>
          </a:xfrm>
          <a:prstGeom prst="rect">
            <a:avLst/>
          </a:prstGeom>
          <a:noFill/>
        </p:spPr>
        <p:txBody>
          <a:bodyPr wrap="none" rtlCol="0">
            <a:spAutoFit/>
          </a:bodyPr>
          <a:lstStyle/>
          <a:p>
            <a:pPr algn="l">
              <a:lnSpc>
                <a:spcPct val="130000"/>
              </a:lnSpc>
            </a:pPr>
            <a:r>
              <a:rPr lang="en-GB" sz="2400" b="1" dirty="0">
                <a:solidFill>
                  <a:schemeClr val="bg2"/>
                </a:solidFill>
                <a:latin typeface="ABeeZee"/>
              </a:rPr>
              <a:t>30s</a:t>
            </a:r>
          </a:p>
        </p:txBody>
      </p:sp>
      <p:pic>
        <p:nvPicPr>
          <p:cNvPr id="6" name="Gráfico 5" descr="Papel con relleno sólido">
            <a:extLst>
              <a:ext uri="{FF2B5EF4-FFF2-40B4-BE49-F238E27FC236}">
                <a16:creationId xmlns:a16="http://schemas.microsoft.com/office/drawing/2014/main" id="{7B470D7E-C25F-5513-2705-B2FD4F174C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32360" y="5051701"/>
            <a:ext cx="914400" cy="914400"/>
          </a:xfrm>
          <a:prstGeom prst="rect">
            <a:avLst/>
          </a:prstGeom>
        </p:spPr>
      </p:pic>
      <p:pic>
        <p:nvPicPr>
          <p:cNvPr id="8" name="Gráfico 7" descr="Pluma con relleno sólido">
            <a:extLst>
              <a:ext uri="{FF2B5EF4-FFF2-40B4-BE49-F238E27FC236}">
                <a16:creationId xmlns:a16="http://schemas.microsoft.com/office/drawing/2014/main" id="{310BB0A8-3FB0-587F-D91F-51EB5549809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80118" y="5273699"/>
            <a:ext cx="914400" cy="914400"/>
          </a:xfrm>
          <a:prstGeom prst="rect">
            <a:avLst/>
          </a:prstGeom>
        </p:spPr>
      </p:pic>
    </p:spTree>
    <p:extLst>
      <p:ext uri="{BB962C8B-B14F-4D97-AF65-F5344CB8AC3E}">
        <p14:creationId xmlns:p14="http://schemas.microsoft.com/office/powerpoint/2010/main" val="3010056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79141-26A9-48F7-597C-B42EBE215C3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A661B98-17D8-8BB3-5E40-A8E0F1DD97FC}"/>
              </a:ext>
            </a:extLst>
          </p:cNvPr>
          <p:cNvSpPr>
            <a:spLocks noGrp="1"/>
          </p:cNvSpPr>
          <p:nvPr>
            <p:ph type="body" sz="quarter" idx="11"/>
          </p:nvPr>
        </p:nvSpPr>
        <p:spPr/>
        <p:txBody>
          <a:bodyPr/>
          <a:lstStyle/>
          <a:p>
            <a:r>
              <a:rPr lang="en-US" dirty="0"/>
              <a:t>FT Translation Relay!</a:t>
            </a:r>
          </a:p>
        </p:txBody>
      </p:sp>
      <p:sp>
        <p:nvSpPr>
          <p:cNvPr id="13" name="Marcador de texto 12">
            <a:extLst>
              <a:ext uri="{FF2B5EF4-FFF2-40B4-BE49-F238E27FC236}">
                <a16:creationId xmlns:a16="http://schemas.microsoft.com/office/drawing/2014/main" id="{B10D4397-CF0E-E32E-7BB4-2021619A0B8A}"/>
              </a:ext>
            </a:extLst>
          </p:cNvPr>
          <p:cNvSpPr>
            <a:spLocks noGrp="1"/>
          </p:cNvSpPr>
          <p:nvPr>
            <p:ph type="body" sz="quarter" idx="10"/>
          </p:nvPr>
        </p:nvSpPr>
        <p:spPr/>
        <p:txBody>
          <a:bodyPr/>
          <a:lstStyle/>
          <a:p>
            <a:endParaRPr lang="en-GB"/>
          </a:p>
        </p:txBody>
      </p:sp>
      <p:sp>
        <p:nvSpPr>
          <p:cNvPr id="14" name="Marcador de texto 13">
            <a:extLst>
              <a:ext uri="{FF2B5EF4-FFF2-40B4-BE49-F238E27FC236}">
                <a16:creationId xmlns:a16="http://schemas.microsoft.com/office/drawing/2014/main" id="{19F6EF30-BD95-ACCB-BF67-72AB5C71666C}"/>
              </a:ext>
            </a:extLst>
          </p:cNvPr>
          <p:cNvSpPr>
            <a:spLocks noGrp="1"/>
          </p:cNvSpPr>
          <p:nvPr>
            <p:ph type="body" sz="quarter" idx="12"/>
          </p:nvPr>
        </p:nvSpPr>
        <p:spPr/>
        <p:txBody>
          <a:bodyPr/>
          <a:lstStyle/>
          <a:p>
            <a:endParaRPr lang="en-GB"/>
          </a:p>
        </p:txBody>
      </p:sp>
      <p:sp>
        <p:nvSpPr>
          <p:cNvPr id="46" name="TextBox 45">
            <a:extLst>
              <a:ext uri="{FF2B5EF4-FFF2-40B4-BE49-F238E27FC236}">
                <a16:creationId xmlns:a16="http://schemas.microsoft.com/office/drawing/2014/main" id="{00CCFF82-B885-14CF-0435-3F1DF0976CC7}"/>
              </a:ext>
            </a:extLst>
          </p:cNvPr>
          <p:cNvSpPr txBox="1"/>
          <p:nvPr/>
        </p:nvSpPr>
        <p:spPr>
          <a:xfrm>
            <a:off x="8910997" y="1675654"/>
            <a:ext cx="2865852" cy="860748"/>
          </a:xfrm>
          <a:prstGeom prst="rect">
            <a:avLst/>
          </a:prstGeom>
          <a:noFill/>
        </p:spPr>
        <p:txBody>
          <a:bodyPr wrap="square" rtlCol="0">
            <a:spAutoFit/>
          </a:bodyPr>
          <a:lstStyle/>
          <a:p>
            <a:pPr algn="ctr">
              <a:lnSpc>
                <a:spcPct val="130000"/>
              </a:lnSpc>
            </a:pPr>
            <a:r>
              <a:rPr lang="en-GB" sz="2000">
                <a:solidFill>
                  <a:schemeClr val="bg2"/>
                </a:solidFill>
              </a:rPr>
              <a:t>Click to start </a:t>
            </a:r>
            <a:br>
              <a:rPr lang="en-GB" sz="2000">
                <a:solidFill>
                  <a:schemeClr val="bg2"/>
                </a:solidFill>
              </a:rPr>
            </a:br>
            <a:r>
              <a:rPr lang="en-GB" sz="2000">
                <a:solidFill>
                  <a:schemeClr val="bg2"/>
                </a:solidFill>
              </a:rPr>
              <a:t>30-second timer</a:t>
            </a:r>
          </a:p>
        </p:txBody>
      </p:sp>
      <p:grpSp>
        <p:nvGrpSpPr>
          <p:cNvPr id="47" name="Group 46">
            <a:extLst>
              <a:ext uri="{FF2B5EF4-FFF2-40B4-BE49-F238E27FC236}">
                <a16:creationId xmlns:a16="http://schemas.microsoft.com/office/drawing/2014/main" id="{F70C04E6-8FF2-7927-8ED4-6CF204A91D1E}"/>
              </a:ext>
            </a:extLst>
          </p:cNvPr>
          <p:cNvGrpSpPr/>
          <p:nvPr/>
        </p:nvGrpSpPr>
        <p:grpSpPr>
          <a:xfrm>
            <a:off x="9623923" y="2685549"/>
            <a:ext cx="1440000" cy="1440000"/>
            <a:chOff x="9116461" y="2142223"/>
            <a:chExt cx="1440000" cy="1440000"/>
          </a:xfrm>
        </p:grpSpPr>
        <p:sp>
          <p:nvSpPr>
            <p:cNvPr id="48" name="Oval 47">
              <a:extLst>
                <a:ext uri="{FF2B5EF4-FFF2-40B4-BE49-F238E27FC236}">
                  <a16:creationId xmlns:a16="http://schemas.microsoft.com/office/drawing/2014/main" id="{BF103BBD-357D-854F-DBEE-0A30C2586BC7}"/>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36388B2-960E-4685-12BE-8B4C60EB9FFC}"/>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3210C370-F399-023C-5984-5307699BDBDD}"/>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6C7BBCDF-CB1E-D385-3FB1-BE13CF9FD86F}"/>
              </a:ext>
            </a:extLst>
          </p:cNvPr>
          <p:cNvSpPr txBox="1"/>
          <p:nvPr/>
        </p:nvSpPr>
        <p:spPr>
          <a:xfrm>
            <a:off x="8912454" y="4385436"/>
            <a:ext cx="2865852" cy="460639"/>
          </a:xfrm>
          <a:prstGeom prst="rect">
            <a:avLst/>
          </a:prstGeom>
          <a:noFill/>
        </p:spPr>
        <p:txBody>
          <a:bodyPr wrap="square" rtlCol="0">
            <a:spAutoFit/>
          </a:bodyPr>
          <a:lstStyle/>
          <a:p>
            <a:pPr algn="ctr">
              <a:lnSpc>
                <a:spcPct val="130000"/>
              </a:lnSpc>
            </a:pPr>
            <a:r>
              <a:rPr lang="en-GB" sz="2000">
                <a:solidFill>
                  <a:schemeClr val="bg2"/>
                </a:solidFill>
              </a:rPr>
              <a:t>Your time is up!</a:t>
            </a:r>
          </a:p>
        </p:txBody>
      </p:sp>
      <p:grpSp>
        <p:nvGrpSpPr>
          <p:cNvPr id="2" name="Group 11">
            <a:extLst>
              <a:ext uri="{FF2B5EF4-FFF2-40B4-BE49-F238E27FC236}">
                <a16:creationId xmlns:a16="http://schemas.microsoft.com/office/drawing/2014/main" id="{294C8F0F-05E2-26A3-942A-2A371E70EC66}"/>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FE709A68-61EE-E6A1-552C-0B8EF4425437}"/>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EFFE57E7-5B92-E49F-1D93-388FCC0C8A0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sp>
        <p:nvSpPr>
          <p:cNvPr id="12" name="CuadroTexto 11">
            <a:extLst>
              <a:ext uri="{FF2B5EF4-FFF2-40B4-BE49-F238E27FC236}">
                <a16:creationId xmlns:a16="http://schemas.microsoft.com/office/drawing/2014/main" id="{18F44E21-A5A3-5C9A-AD76-65189ED99CA0}"/>
              </a:ext>
            </a:extLst>
          </p:cNvPr>
          <p:cNvSpPr txBox="1"/>
          <p:nvPr/>
        </p:nvSpPr>
        <p:spPr>
          <a:xfrm>
            <a:off x="605741" y="1962640"/>
            <a:ext cx="11171108" cy="3913700"/>
          </a:xfrm>
          <a:prstGeom prst="rect">
            <a:avLst/>
          </a:prstGeom>
          <a:noFill/>
        </p:spPr>
        <p:txBody>
          <a:bodyPr wrap="square" rtlCol="0">
            <a:spAutoFit/>
          </a:bodyPr>
          <a:lstStyle/>
          <a:p>
            <a:pPr marL="457200" indent="-457200" algn="l">
              <a:lnSpc>
                <a:spcPct val="150000"/>
              </a:lnSpc>
              <a:buAutoNum type="arabicPeriod"/>
            </a:pPr>
            <a:r>
              <a:rPr lang="en-GB" sz="2400" dirty="0">
                <a:latin typeface="ABeeZee"/>
              </a:rPr>
              <a:t>En mi </a:t>
            </a:r>
            <a:r>
              <a:rPr lang="en-GB" sz="2400" dirty="0" err="1">
                <a:latin typeface="ABeeZee"/>
              </a:rPr>
              <a:t>tiempo</a:t>
            </a:r>
            <a:r>
              <a:rPr lang="en-GB" sz="2400" dirty="0">
                <a:latin typeface="ABeeZee"/>
              </a:rPr>
              <a:t> libre </a:t>
            </a:r>
            <a:r>
              <a:rPr lang="en-GB" sz="2400" dirty="0" err="1">
                <a:latin typeface="ABeeZee"/>
              </a:rPr>
              <a:t>practico</a:t>
            </a:r>
            <a:r>
              <a:rPr lang="en-GB" sz="2400" dirty="0">
                <a:latin typeface="ABeeZee"/>
              </a:rPr>
              <a:t> la </a:t>
            </a:r>
            <a:r>
              <a:rPr lang="en-GB" sz="2400" dirty="0" err="1">
                <a:latin typeface="ABeeZee"/>
              </a:rPr>
              <a:t>natación</a:t>
            </a:r>
            <a:r>
              <a:rPr lang="en-GB" sz="2400" dirty="0">
                <a:latin typeface="ABeeZee"/>
              </a:rPr>
              <a:t>.</a:t>
            </a:r>
          </a:p>
          <a:p>
            <a:pPr marL="457200" indent="-457200" algn="l">
              <a:lnSpc>
                <a:spcPct val="150000"/>
              </a:lnSpc>
              <a:buAutoNum type="arabicPeriod"/>
            </a:pPr>
            <a:r>
              <a:rPr lang="en-GB" sz="2400" dirty="0">
                <a:latin typeface="ABeeZee"/>
              </a:rPr>
              <a:t>Lo </a:t>
            </a:r>
            <a:r>
              <a:rPr lang="en-GB" sz="2400" dirty="0" err="1">
                <a:latin typeface="ABeeZee"/>
              </a:rPr>
              <a:t>hago</a:t>
            </a:r>
            <a:r>
              <a:rPr lang="en-GB" sz="2400" dirty="0">
                <a:latin typeface="ABeeZee"/>
              </a:rPr>
              <a:t> dos </a:t>
            </a:r>
            <a:r>
              <a:rPr lang="en-GB" sz="2400" dirty="0" err="1">
                <a:latin typeface="ABeeZee"/>
              </a:rPr>
              <a:t>veces</a:t>
            </a:r>
            <a:r>
              <a:rPr lang="en-GB" sz="2400" dirty="0">
                <a:latin typeface="ABeeZee"/>
              </a:rPr>
              <a:t> </a:t>
            </a:r>
            <a:r>
              <a:rPr lang="en-GB" sz="2400" dirty="0" err="1">
                <a:latin typeface="ABeeZee"/>
              </a:rPr>
              <a:t>por</a:t>
            </a:r>
            <a:r>
              <a:rPr lang="en-GB" sz="2400" dirty="0">
                <a:latin typeface="ABeeZee"/>
              </a:rPr>
              <a:t> </a:t>
            </a:r>
            <a:r>
              <a:rPr lang="en-GB" sz="2400" dirty="0" err="1">
                <a:latin typeface="ABeeZee"/>
              </a:rPr>
              <a:t>semana</a:t>
            </a:r>
            <a:r>
              <a:rPr lang="en-GB" sz="2400" dirty="0">
                <a:latin typeface="ABeeZee"/>
              </a:rPr>
              <a:t> </a:t>
            </a:r>
            <a:r>
              <a:rPr lang="en-GB" sz="2400" dirty="0" err="1">
                <a:latin typeface="ABeeZee"/>
              </a:rPr>
              <a:t>en</a:t>
            </a:r>
            <a:r>
              <a:rPr lang="en-GB" sz="2400" dirty="0">
                <a:latin typeface="ABeeZee"/>
              </a:rPr>
              <a:t> la piscina local.</a:t>
            </a:r>
          </a:p>
          <a:p>
            <a:pPr marL="457200" indent="-457200" algn="l">
              <a:lnSpc>
                <a:spcPct val="150000"/>
              </a:lnSpc>
              <a:buAutoNum type="arabicPeriod"/>
            </a:pPr>
            <a:r>
              <a:rPr lang="en-GB" sz="2400" dirty="0">
                <a:latin typeface="ABeeZee"/>
              </a:rPr>
              <a:t>Pero a mis amigas no les </a:t>
            </a:r>
            <a:r>
              <a:rPr lang="en-GB" sz="2400" dirty="0" err="1">
                <a:latin typeface="ABeeZee"/>
              </a:rPr>
              <a:t>gusta</a:t>
            </a:r>
            <a:r>
              <a:rPr lang="en-GB" sz="2400" dirty="0">
                <a:latin typeface="ABeeZee"/>
              </a:rPr>
              <a:t> </a:t>
            </a:r>
            <a:r>
              <a:rPr lang="en-GB" sz="2400" dirty="0" err="1">
                <a:latin typeface="ABeeZee"/>
              </a:rPr>
              <a:t>el</a:t>
            </a:r>
            <a:r>
              <a:rPr lang="en-GB" sz="2400" dirty="0">
                <a:latin typeface="ABeeZee"/>
              </a:rPr>
              <a:t> </a:t>
            </a:r>
            <a:r>
              <a:rPr lang="en-GB" sz="2400" dirty="0" err="1">
                <a:latin typeface="ABeeZee"/>
              </a:rPr>
              <a:t>deporte</a:t>
            </a:r>
            <a:r>
              <a:rPr lang="en-GB" sz="2400" dirty="0">
                <a:latin typeface="ABeeZee"/>
              </a:rPr>
              <a:t>.</a:t>
            </a:r>
          </a:p>
          <a:p>
            <a:pPr marL="457200" indent="-457200" algn="l">
              <a:lnSpc>
                <a:spcPct val="150000"/>
              </a:lnSpc>
              <a:buAutoNum type="arabicPeriod"/>
            </a:pPr>
            <a:r>
              <a:rPr lang="en-GB" sz="2400" dirty="0">
                <a:latin typeface="ABeeZee"/>
              </a:rPr>
              <a:t>El </a:t>
            </a:r>
            <a:r>
              <a:rPr lang="en-GB" sz="2400" dirty="0" err="1">
                <a:latin typeface="ABeeZee"/>
              </a:rPr>
              <a:t>mes</a:t>
            </a:r>
            <a:r>
              <a:rPr lang="en-GB" sz="2400" dirty="0">
                <a:latin typeface="ABeeZee"/>
              </a:rPr>
              <a:t> </a:t>
            </a:r>
            <a:r>
              <a:rPr lang="en-GB" sz="2400" dirty="0" err="1">
                <a:latin typeface="ABeeZee"/>
              </a:rPr>
              <a:t>pasado</a:t>
            </a:r>
            <a:r>
              <a:rPr lang="en-GB" sz="2400" dirty="0">
                <a:latin typeface="ABeeZee"/>
              </a:rPr>
              <a:t> </a:t>
            </a:r>
            <a:r>
              <a:rPr lang="en-GB" sz="2400" dirty="0" err="1">
                <a:latin typeface="ABeeZee"/>
              </a:rPr>
              <a:t>participé</a:t>
            </a:r>
            <a:r>
              <a:rPr lang="en-GB" sz="2400" dirty="0">
                <a:latin typeface="ABeeZee"/>
              </a:rPr>
              <a:t> </a:t>
            </a:r>
            <a:r>
              <a:rPr lang="en-GB" sz="2400" dirty="0" err="1">
                <a:latin typeface="ABeeZee"/>
              </a:rPr>
              <a:t>en</a:t>
            </a:r>
            <a:r>
              <a:rPr lang="en-GB" sz="2400" dirty="0">
                <a:latin typeface="ABeeZee"/>
              </a:rPr>
              <a:t> </a:t>
            </a:r>
            <a:r>
              <a:rPr lang="en-GB" sz="2400" dirty="0" err="1">
                <a:latin typeface="ABeeZee"/>
              </a:rPr>
              <a:t>una</a:t>
            </a:r>
            <a:r>
              <a:rPr lang="en-GB" sz="2400" dirty="0">
                <a:latin typeface="ABeeZee"/>
              </a:rPr>
              <a:t> </a:t>
            </a:r>
            <a:r>
              <a:rPr lang="en-GB" sz="2400" dirty="0" err="1">
                <a:latin typeface="ABeeZee"/>
              </a:rPr>
              <a:t>competición</a:t>
            </a:r>
            <a:r>
              <a:rPr lang="en-GB" sz="2400" dirty="0">
                <a:latin typeface="ABeeZee"/>
              </a:rPr>
              <a:t> y </a:t>
            </a:r>
            <a:r>
              <a:rPr lang="en-GB" sz="2400" dirty="0" err="1">
                <a:latin typeface="ABeeZee"/>
              </a:rPr>
              <a:t>gané</a:t>
            </a:r>
            <a:r>
              <a:rPr lang="en-GB" sz="2400" dirty="0">
                <a:latin typeface="ABeeZee"/>
              </a:rPr>
              <a:t>.</a:t>
            </a:r>
          </a:p>
          <a:p>
            <a:pPr marL="457200" indent="-457200" algn="l">
              <a:lnSpc>
                <a:spcPct val="150000"/>
              </a:lnSpc>
              <a:buAutoNum type="arabicPeriod"/>
            </a:pPr>
            <a:r>
              <a:rPr lang="en-GB" sz="2400" dirty="0">
                <a:latin typeface="ABeeZee"/>
              </a:rPr>
              <a:t>Fue </a:t>
            </a:r>
            <a:r>
              <a:rPr lang="en-GB" sz="2400" dirty="0" err="1">
                <a:latin typeface="ABeeZee"/>
              </a:rPr>
              <a:t>una</a:t>
            </a:r>
            <a:r>
              <a:rPr lang="en-GB" sz="2400" dirty="0">
                <a:latin typeface="ABeeZee"/>
              </a:rPr>
              <a:t> </a:t>
            </a:r>
            <a:r>
              <a:rPr lang="en-GB" sz="2400" dirty="0" err="1">
                <a:latin typeface="ABeeZee"/>
              </a:rPr>
              <a:t>experiencia</a:t>
            </a:r>
            <a:r>
              <a:rPr lang="en-GB" sz="2400" dirty="0">
                <a:latin typeface="ABeeZee"/>
              </a:rPr>
              <a:t> </a:t>
            </a:r>
            <a:r>
              <a:rPr lang="en-GB" sz="2400" dirty="0" err="1">
                <a:latin typeface="ABeeZee"/>
              </a:rPr>
              <a:t>maravillosa</a:t>
            </a:r>
            <a:r>
              <a:rPr lang="en-GB" sz="2400" dirty="0">
                <a:latin typeface="ABeeZee"/>
              </a:rPr>
              <a:t>.</a:t>
            </a:r>
          </a:p>
          <a:p>
            <a:pPr marL="457200" indent="-457200" algn="l">
              <a:lnSpc>
                <a:spcPct val="150000"/>
              </a:lnSpc>
              <a:buAutoNum type="arabicPeriod"/>
            </a:pPr>
            <a:r>
              <a:rPr lang="en-GB" sz="2400" dirty="0">
                <a:latin typeface="ABeeZee"/>
              </a:rPr>
              <a:t>Este </a:t>
            </a:r>
            <a:r>
              <a:rPr lang="en-GB" sz="2400" dirty="0" err="1">
                <a:latin typeface="ABeeZee"/>
              </a:rPr>
              <a:t>verano</a:t>
            </a:r>
            <a:r>
              <a:rPr lang="en-GB" sz="2400" dirty="0">
                <a:latin typeface="ABeeZee"/>
              </a:rPr>
              <a:t> mis amigas y </a:t>
            </a:r>
            <a:r>
              <a:rPr lang="en-GB" sz="2400" dirty="0" err="1">
                <a:latin typeface="ABeeZee"/>
              </a:rPr>
              <a:t>yo</a:t>
            </a:r>
            <a:r>
              <a:rPr lang="en-GB" sz="2400" dirty="0">
                <a:latin typeface="ABeeZee"/>
              </a:rPr>
              <a:t> </a:t>
            </a:r>
            <a:r>
              <a:rPr lang="en-GB" sz="2400" dirty="0" err="1">
                <a:latin typeface="ABeeZee"/>
              </a:rPr>
              <a:t>queremos</a:t>
            </a:r>
            <a:r>
              <a:rPr lang="en-GB" sz="2400" dirty="0">
                <a:latin typeface="ABeeZee"/>
              </a:rPr>
              <a:t> </a:t>
            </a:r>
            <a:r>
              <a:rPr lang="en-GB" sz="2400" dirty="0" err="1">
                <a:latin typeface="ABeeZee"/>
              </a:rPr>
              <a:t>aprender</a:t>
            </a:r>
            <a:r>
              <a:rPr lang="en-GB" sz="2400" dirty="0">
                <a:latin typeface="ABeeZee"/>
              </a:rPr>
              <a:t> a </a:t>
            </a:r>
            <a:r>
              <a:rPr lang="en-GB" sz="2400" dirty="0" err="1">
                <a:latin typeface="ABeeZee"/>
              </a:rPr>
              <a:t>montar</a:t>
            </a:r>
            <a:r>
              <a:rPr lang="en-GB" sz="2400" dirty="0">
                <a:latin typeface="ABeeZee"/>
              </a:rPr>
              <a:t> a caballo.</a:t>
            </a:r>
          </a:p>
          <a:p>
            <a:pPr marL="457200" indent="-457200" algn="l">
              <a:lnSpc>
                <a:spcPct val="150000"/>
              </a:lnSpc>
              <a:buAutoNum type="arabicPeriod"/>
            </a:pPr>
            <a:r>
              <a:rPr lang="en-GB" sz="2400" dirty="0" err="1">
                <a:latin typeface="ABeeZee"/>
              </a:rPr>
              <a:t>Pienso</a:t>
            </a:r>
            <a:r>
              <a:rPr lang="en-GB" sz="2400" dirty="0">
                <a:latin typeface="ABeeZee"/>
              </a:rPr>
              <a:t> que lo </a:t>
            </a:r>
            <a:r>
              <a:rPr lang="en-GB" sz="2400" dirty="0" err="1">
                <a:latin typeface="ABeeZee"/>
              </a:rPr>
              <a:t>vamos</a:t>
            </a:r>
            <a:r>
              <a:rPr lang="en-GB" sz="2400" dirty="0">
                <a:latin typeface="ABeeZee"/>
              </a:rPr>
              <a:t> a pasar </a:t>
            </a:r>
            <a:r>
              <a:rPr lang="en-GB" sz="2400" dirty="0" err="1">
                <a:latin typeface="ABeeZee"/>
              </a:rPr>
              <a:t>muy</a:t>
            </a:r>
            <a:r>
              <a:rPr lang="en-GB" sz="2400" dirty="0">
                <a:latin typeface="ABeeZee"/>
              </a:rPr>
              <a:t> bien.</a:t>
            </a:r>
          </a:p>
        </p:txBody>
      </p:sp>
      <p:sp>
        <p:nvSpPr>
          <p:cNvPr id="16" name="CuadroTexto 15">
            <a:extLst>
              <a:ext uri="{FF2B5EF4-FFF2-40B4-BE49-F238E27FC236}">
                <a16:creationId xmlns:a16="http://schemas.microsoft.com/office/drawing/2014/main" id="{CDD9C8EB-BEC1-F174-22C1-16A4DD8D4D3E}"/>
              </a:ext>
            </a:extLst>
          </p:cNvPr>
          <p:cNvSpPr txBox="1"/>
          <p:nvPr/>
        </p:nvSpPr>
        <p:spPr>
          <a:xfrm>
            <a:off x="609335" y="1137558"/>
            <a:ext cx="9275446" cy="506805"/>
          </a:xfrm>
          <a:prstGeom prst="rect">
            <a:avLst/>
          </a:prstGeom>
          <a:solidFill>
            <a:schemeClr val="bg2">
              <a:lumMod val="20000"/>
              <a:lumOff val="80000"/>
            </a:schemeClr>
          </a:solidFill>
          <a:ln>
            <a:solidFill>
              <a:schemeClr val="tx1"/>
            </a:solidFill>
          </a:ln>
        </p:spPr>
        <p:txBody>
          <a:bodyPr wrap="square">
            <a:spAutoFit/>
          </a:bodyPr>
          <a:lstStyle/>
          <a:p>
            <a:pPr algn="l">
              <a:lnSpc>
                <a:spcPct val="150000"/>
              </a:lnSpc>
              <a:spcBef>
                <a:spcPts val="300"/>
              </a:spcBef>
              <a:spcAft>
                <a:spcPts val="300"/>
              </a:spcAft>
            </a:pPr>
            <a:r>
              <a:rPr lang="en-GB" sz="2000" dirty="0"/>
              <a:t>In pairs, o</a:t>
            </a:r>
            <a:r>
              <a:rPr lang="en-GB" sz="2000" b="0" i="0" dirty="0">
                <a:effectLst/>
              </a:rPr>
              <a:t>ne person translates for </a:t>
            </a:r>
            <a:r>
              <a:rPr lang="en-GB" sz="2000" b="1" i="0" dirty="0">
                <a:solidFill>
                  <a:schemeClr val="bg2"/>
                </a:solidFill>
                <a:effectLst/>
              </a:rPr>
              <a:t>30 seconds</a:t>
            </a:r>
            <a:r>
              <a:rPr lang="en-GB" sz="2000" b="0" i="0" dirty="0">
                <a:effectLst/>
              </a:rPr>
              <a:t>, then swap (check the timer!)</a:t>
            </a:r>
          </a:p>
        </p:txBody>
      </p:sp>
      <p:pic>
        <p:nvPicPr>
          <p:cNvPr id="17" name="Gráfico 16" descr="Papel con relleno sólido">
            <a:extLst>
              <a:ext uri="{FF2B5EF4-FFF2-40B4-BE49-F238E27FC236}">
                <a16:creationId xmlns:a16="http://schemas.microsoft.com/office/drawing/2014/main" id="{CD7D022A-051D-4644-210A-C78B867F17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84781" y="5314657"/>
            <a:ext cx="914400" cy="914400"/>
          </a:xfrm>
          <a:prstGeom prst="rect">
            <a:avLst/>
          </a:prstGeom>
        </p:spPr>
      </p:pic>
      <p:pic>
        <p:nvPicPr>
          <p:cNvPr id="18" name="Gráfico 17" descr="Pluma con relleno sólido">
            <a:extLst>
              <a:ext uri="{FF2B5EF4-FFF2-40B4-BE49-F238E27FC236}">
                <a16:creationId xmlns:a16="http://schemas.microsoft.com/office/drawing/2014/main" id="{726CEC84-106E-9817-F4E5-47B3CE5D84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99149" y="5477072"/>
            <a:ext cx="914400" cy="914400"/>
          </a:xfrm>
          <a:prstGeom prst="rect">
            <a:avLst/>
          </a:prstGeom>
        </p:spPr>
      </p:pic>
    </p:spTree>
    <p:extLst>
      <p:ext uri="{BB962C8B-B14F-4D97-AF65-F5344CB8AC3E}">
        <p14:creationId xmlns:p14="http://schemas.microsoft.com/office/powerpoint/2010/main" val="220801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4015533D-3959-7442-1ED9-B855650528B7}"/>
              </a:ext>
            </a:extLst>
          </p:cNvPr>
          <p:cNvSpPr>
            <a:spLocks noGrp="1"/>
          </p:cNvSpPr>
          <p:nvPr>
            <p:ph type="body" sz="quarter" idx="11"/>
          </p:nvPr>
        </p:nvSpPr>
        <p:spPr>
          <a:xfrm>
            <a:off x="1534161" y="219791"/>
            <a:ext cx="8809762" cy="1014445"/>
          </a:xfrm>
        </p:spPr>
        <p:txBody>
          <a:bodyPr/>
          <a:lstStyle/>
          <a:p>
            <a:r>
              <a:rPr lang="en-GB" dirty="0"/>
              <a:t>FT Peer assessment: </a:t>
            </a:r>
          </a:p>
          <a:p>
            <a:r>
              <a:rPr lang="en-GB" dirty="0"/>
              <a:t>swap your translation with another pair of students.</a:t>
            </a:r>
          </a:p>
        </p:txBody>
      </p:sp>
      <p:sp>
        <p:nvSpPr>
          <p:cNvPr id="10" name="Marcador de texto 9">
            <a:extLst>
              <a:ext uri="{FF2B5EF4-FFF2-40B4-BE49-F238E27FC236}">
                <a16:creationId xmlns:a16="http://schemas.microsoft.com/office/drawing/2014/main" id="{B3BA70EE-2D63-FBED-61C1-C9A01B1FA78C}"/>
              </a:ext>
            </a:extLst>
          </p:cNvPr>
          <p:cNvSpPr>
            <a:spLocks noGrp="1"/>
          </p:cNvSpPr>
          <p:nvPr>
            <p:ph type="body" sz="quarter" idx="10"/>
          </p:nvPr>
        </p:nvSpPr>
        <p:spPr/>
        <p:txBody>
          <a:bodyPr/>
          <a:lstStyle/>
          <a:p>
            <a:endParaRPr lang="en-GB"/>
          </a:p>
        </p:txBody>
      </p:sp>
      <p:sp>
        <p:nvSpPr>
          <p:cNvPr id="11" name="Marcador de texto 10">
            <a:extLst>
              <a:ext uri="{FF2B5EF4-FFF2-40B4-BE49-F238E27FC236}">
                <a16:creationId xmlns:a16="http://schemas.microsoft.com/office/drawing/2014/main" id="{7998DF44-C012-74EA-CCC9-BB85A12AD09B}"/>
              </a:ext>
            </a:extLst>
          </p:cNvPr>
          <p:cNvSpPr>
            <a:spLocks noGrp="1"/>
          </p:cNvSpPr>
          <p:nvPr>
            <p:ph type="body" sz="quarter" idx="12"/>
          </p:nvPr>
        </p:nvSpPr>
        <p:spPr/>
        <p:txBody>
          <a:bodyPr/>
          <a:lstStyle/>
          <a:p>
            <a:endParaRPr lang="en-GB"/>
          </a:p>
        </p:txBody>
      </p:sp>
      <p:sp>
        <p:nvSpPr>
          <p:cNvPr id="9" name="CuadroTexto 8">
            <a:extLst>
              <a:ext uri="{FF2B5EF4-FFF2-40B4-BE49-F238E27FC236}">
                <a16:creationId xmlns:a16="http://schemas.microsoft.com/office/drawing/2014/main" id="{8501A96A-DA0B-AF66-4920-FD9D4A7D4D92}"/>
              </a:ext>
            </a:extLst>
          </p:cNvPr>
          <p:cNvSpPr txBox="1"/>
          <p:nvPr/>
        </p:nvSpPr>
        <p:spPr>
          <a:xfrm>
            <a:off x="510446" y="1145894"/>
            <a:ext cx="11171108" cy="5160195"/>
          </a:xfrm>
          <a:prstGeom prst="rect">
            <a:avLst/>
          </a:prstGeom>
          <a:noFill/>
        </p:spPr>
        <p:txBody>
          <a:bodyPr wrap="square" rtlCol="0">
            <a:spAutoFit/>
          </a:bodyPr>
          <a:lstStyle/>
          <a:p>
            <a:pPr marL="457200" indent="-457200" algn="l">
              <a:lnSpc>
                <a:spcPct val="200000"/>
              </a:lnSpc>
              <a:buAutoNum type="arabicPeriod"/>
            </a:pPr>
            <a:r>
              <a:rPr lang="en-GB" sz="2400" dirty="0">
                <a:latin typeface="ABeeZee"/>
              </a:rPr>
              <a:t>En mi </a:t>
            </a:r>
            <a:r>
              <a:rPr lang="en-GB" sz="2400" dirty="0" err="1">
                <a:latin typeface="ABeeZee"/>
              </a:rPr>
              <a:t>tiempo</a:t>
            </a:r>
            <a:r>
              <a:rPr lang="en-GB" sz="2400" dirty="0">
                <a:latin typeface="ABeeZee"/>
              </a:rPr>
              <a:t> libre </a:t>
            </a:r>
            <a:r>
              <a:rPr lang="en-GB" sz="2400" dirty="0" err="1">
                <a:latin typeface="ABeeZee"/>
              </a:rPr>
              <a:t>practico</a:t>
            </a:r>
            <a:r>
              <a:rPr lang="en-GB" sz="2400" dirty="0">
                <a:latin typeface="ABeeZee"/>
              </a:rPr>
              <a:t> la </a:t>
            </a:r>
            <a:r>
              <a:rPr lang="en-GB" sz="2400" dirty="0" err="1">
                <a:latin typeface="ABeeZee"/>
              </a:rPr>
              <a:t>natación</a:t>
            </a:r>
            <a:r>
              <a:rPr lang="en-GB" sz="2400" dirty="0">
                <a:latin typeface="ABeeZee"/>
              </a:rPr>
              <a:t>.</a:t>
            </a:r>
          </a:p>
          <a:p>
            <a:pPr marL="457200" indent="-457200" algn="l">
              <a:lnSpc>
                <a:spcPct val="200000"/>
              </a:lnSpc>
              <a:buAutoNum type="arabicPeriod"/>
            </a:pPr>
            <a:r>
              <a:rPr lang="en-GB" sz="2400" dirty="0">
                <a:latin typeface="ABeeZee"/>
              </a:rPr>
              <a:t>Lo </a:t>
            </a:r>
            <a:r>
              <a:rPr lang="en-GB" sz="2400" dirty="0" err="1">
                <a:latin typeface="ABeeZee"/>
              </a:rPr>
              <a:t>hago</a:t>
            </a:r>
            <a:r>
              <a:rPr lang="en-GB" sz="2400" dirty="0">
                <a:latin typeface="ABeeZee"/>
              </a:rPr>
              <a:t> </a:t>
            </a:r>
            <a:r>
              <a:rPr lang="en-GB" sz="2400" dirty="0" err="1">
                <a:latin typeface="ABeeZee"/>
              </a:rPr>
              <a:t>los</a:t>
            </a:r>
            <a:r>
              <a:rPr lang="en-GB" sz="2400" dirty="0">
                <a:latin typeface="ABeeZee"/>
              </a:rPr>
              <a:t> </a:t>
            </a:r>
            <a:r>
              <a:rPr lang="en-GB" sz="2400" dirty="0" err="1">
                <a:latin typeface="ABeeZee"/>
              </a:rPr>
              <a:t>jueves</a:t>
            </a:r>
            <a:r>
              <a:rPr lang="en-GB" sz="2400" dirty="0">
                <a:latin typeface="ABeeZee"/>
              </a:rPr>
              <a:t> </a:t>
            </a:r>
            <a:r>
              <a:rPr lang="en-GB" sz="2400" dirty="0" err="1">
                <a:latin typeface="ABeeZee"/>
              </a:rPr>
              <a:t>en</a:t>
            </a:r>
            <a:r>
              <a:rPr lang="en-GB" sz="2400" dirty="0">
                <a:latin typeface="ABeeZee"/>
              </a:rPr>
              <a:t> la piscina local.</a:t>
            </a:r>
          </a:p>
          <a:p>
            <a:pPr marL="457200" indent="-457200" algn="l">
              <a:lnSpc>
                <a:spcPct val="200000"/>
              </a:lnSpc>
              <a:buAutoNum type="arabicPeriod"/>
            </a:pPr>
            <a:r>
              <a:rPr lang="en-GB" sz="2400" dirty="0">
                <a:latin typeface="ABeeZee"/>
              </a:rPr>
              <a:t>Pero a mis amigas no les </a:t>
            </a:r>
            <a:r>
              <a:rPr lang="en-GB" sz="2400" dirty="0" err="1">
                <a:latin typeface="ABeeZee"/>
              </a:rPr>
              <a:t>gusta</a:t>
            </a:r>
            <a:r>
              <a:rPr lang="en-GB" sz="2400" dirty="0">
                <a:latin typeface="ABeeZee"/>
              </a:rPr>
              <a:t> </a:t>
            </a:r>
            <a:r>
              <a:rPr lang="en-GB" sz="2400" dirty="0" err="1">
                <a:latin typeface="ABeeZee"/>
              </a:rPr>
              <a:t>el</a:t>
            </a:r>
            <a:r>
              <a:rPr lang="en-GB" sz="2400" dirty="0">
                <a:latin typeface="ABeeZee"/>
              </a:rPr>
              <a:t> </a:t>
            </a:r>
            <a:r>
              <a:rPr lang="en-GB" sz="2400" dirty="0" err="1">
                <a:latin typeface="ABeeZee"/>
              </a:rPr>
              <a:t>deporte</a:t>
            </a:r>
            <a:r>
              <a:rPr lang="en-GB" sz="2400" dirty="0">
                <a:latin typeface="ABeeZee"/>
              </a:rPr>
              <a:t>.</a:t>
            </a:r>
          </a:p>
          <a:p>
            <a:pPr marL="457200" indent="-457200" algn="l">
              <a:lnSpc>
                <a:spcPct val="200000"/>
              </a:lnSpc>
              <a:buAutoNum type="arabicPeriod"/>
            </a:pPr>
            <a:r>
              <a:rPr lang="en-GB" sz="2400" dirty="0">
                <a:latin typeface="ABeeZee"/>
              </a:rPr>
              <a:t>El </a:t>
            </a:r>
            <a:r>
              <a:rPr lang="en-GB" sz="2400" dirty="0" err="1">
                <a:latin typeface="ABeeZee"/>
              </a:rPr>
              <a:t>mes</a:t>
            </a:r>
            <a:r>
              <a:rPr lang="en-GB" sz="2400" dirty="0">
                <a:latin typeface="ABeeZee"/>
              </a:rPr>
              <a:t> </a:t>
            </a:r>
            <a:r>
              <a:rPr lang="en-GB" sz="2400" dirty="0" err="1">
                <a:latin typeface="ABeeZee"/>
              </a:rPr>
              <a:t>pasado</a:t>
            </a:r>
            <a:r>
              <a:rPr lang="en-GB" sz="2400" dirty="0">
                <a:latin typeface="ABeeZee"/>
              </a:rPr>
              <a:t> </a:t>
            </a:r>
            <a:r>
              <a:rPr lang="en-GB" sz="2400" dirty="0" err="1">
                <a:latin typeface="ABeeZee"/>
              </a:rPr>
              <a:t>participé</a:t>
            </a:r>
            <a:r>
              <a:rPr lang="en-GB" sz="2400" dirty="0">
                <a:latin typeface="ABeeZee"/>
              </a:rPr>
              <a:t> </a:t>
            </a:r>
            <a:r>
              <a:rPr lang="en-GB" sz="2400" dirty="0" err="1">
                <a:latin typeface="ABeeZee"/>
              </a:rPr>
              <a:t>en</a:t>
            </a:r>
            <a:r>
              <a:rPr lang="en-GB" sz="2400" dirty="0">
                <a:latin typeface="ABeeZee"/>
              </a:rPr>
              <a:t> </a:t>
            </a:r>
            <a:r>
              <a:rPr lang="en-GB" sz="2400" dirty="0" err="1">
                <a:latin typeface="ABeeZee"/>
              </a:rPr>
              <a:t>una</a:t>
            </a:r>
            <a:r>
              <a:rPr lang="en-GB" sz="2400" dirty="0">
                <a:latin typeface="ABeeZee"/>
              </a:rPr>
              <a:t> </a:t>
            </a:r>
            <a:r>
              <a:rPr lang="en-GB" sz="2400" dirty="0" err="1">
                <a:latin typeface="ABeeZee"/>
              </a:rPr>
              <a:t>competición</a:t>
            </a:r>
            <a:r>
              <a:rPr lang="en-GB" sz="2400" dirty="0">
                <a:latin typeface="ABeeZee"/>
              </a:rPr>
              <a:t> y </a:t>
            </a:r>
            <a:r>
              <a:rPr lang="en-GB" sz="2400" dirty="0" err="1">
                <a:latin typeface="ABeeZee"/>
              </a:rPr>
              <a:t>gané</a:t>
            </a:r>
            <a:r>
              <a:rPr lang="en-GB" sz="2400" dirty="0">
                <a:latin typeface="ABeeZee"/>
              </a:rPr>
              <a:t>.</a:t>
            </a:r>
          </a:p>
          <a:p>
            <a:pPr marL="457200" indent="-457200" algn="l">
              <a:lnSpc>
                <a:spcPct val="200000"/>
              </a:lnSpc>
              <a:buAutoNum type="arabicPeriod"/>
            </a:pPr>
            <a:r>
              <a:rPr lang="en-GB" sz="2400" dirty="0">
                <a:latin typeface="ABeeZee"/>
              </a:rPr>
              <a:t>Fue </a:t>
            </a:r>
            <a:r>
              <a:rPr lang="en-GB" sz="2400" dirty="0" err="1">
                <a:latin typeface="ABeeZee"/>
              </a:rPr>
              <a:t>una</a:t>
            </a:r>
            <a:r>
              <a:rPr lang="en-GB" sz="2400" dirty="0">
                <a:latin typeface="ABeeZee"/>
              </a:rPr>
              <a:t> </a:t>
            </a:r>
            <a:r>
              <a:rPr lang="en-GB" sz="2400" dirty="0" err="1">
                <a:latin typeface="ABeeZee"/>
              </a:rPr>
              <a:t>experiencia</a:t>
            </a:r>
            <a:r>
              <a:rPr lang="en-GB" sz="2400" dirty="0">
                <a:latin typeface="ABeeZee"/>
              </a:rPr>
              <a:t> </a:t>
            </a:r>
            <a:r>
              <a:rPr lang="en-GB" sz="2400" dirty="0" err="1">
                <a:latin typeface="ABeeZee"/>
              </a:rPr>
              <a:t>maravillosa</a:t>
            </a:r>
            <a:r>
              <a:rPr lang="en-GB" sz="2400" dirty="0">
                <a:latin typeface="ABeeZee"/>
              </a:rPr>
              <a:t>.</a:t>
            </a:r>
          </a:p>
          <a:p>
            <a:pPr marL="457200" indent="-457200" algn="l">
              <a:lnSpc>
                <a:spcPct val="200000"/>
              </a:lnSpc>
              <a:buAutoNum type="arabicPeriod"/>
            </a:pPr>
            <a:r>
              <a:rPr lang="en-GB" sz="2400" dirty="0">
                <a:latin typeface="ABeeZee"/>
              </a:rPr>
              <a:t>En </a:t>
            </a:r>
            <a:r>
              <a:rPr lang="en-GB" sz="2400" dirty="0" err="1">
                <a:latin typeface="ABeeZee"/>
              </a:rPr>
              <a:t>verano</a:t>
            </a:r>
            <a:r>
              <a:rPr lang="en-GB" sz="2400" dirty="0">
                <a:latin typeface="ABeeZee"/>
              </a:rPr>
              <a:t> mis amigas y </a:t>
            </a:r>
            <a:r>
              <a:rPr lang="en-GB" sz="2400" dirty="0" err="1">
                <a:latin typeface="ABeeZee"/>
              </a:rPr>
              <a:t>yo</a:t>
            </a:r>
            <a:r>
              <a:rPr lang="en-GB" sz="2400" dirty="0">
                <a:latin typeface="ABeeZee"/>
              </a:rPr>
              <a:t> </a:t>
            </a:r>
            <a:r>
              <a:rPr lang="en-GB" sz="2400" dirty="0" err="1">
                <a:latin typeface="ABeeZee"/>
              </a:rPr>
              <a:t>queremos</a:t>
            </a:r>
            <a:r>
              <a:rPr lang="en-GB" sz="2400" dirty="0">
                <a:latin typeface="ABeeZee"/>
              </a:rPr>
              <a:t> </a:t>
            </a:r>
            <a:r>
              <a:rPr lang="en-GB" sz="2400" dirty="0" err="1">
                <a:latin typeface="ABeeZee"/>
              </a:rPr>
              <a:t>aprender</a:t>
            </a:r>
            <a:r>
              <a:rPr lang="en-GB" sz="2400" dirty="0">
                <a:latin typeface="ABeeZee"/>
              </a:rPr>
              <a:t> a </a:t>
            </a:r>
            <a:r>
              <a:rPr lang="en-GB" sz="2400" dirty="0" err="1">
                <a:latin typeface="ABeeZee"/>
              </a:rPr>
              <a:t>montar</a:t>
            </a:r>
            <a:r>
              <a:rPr lang="en-GB" sz="2400" dirty="0">
                <a:latin typeface="ABeeZee"/>
              </a:rPr>
              <a:t> a caballo.</a:t>
            </a:r>
          </a:p>
          <a:p>
            <a:pPr marL="457200" indent="-457200" algn="l">
              <a:lnSpc>
                <a:spcPct val="200000"/>
              </a:lnSpc>
              <a:buAutoNum type="arabicPeriod"/>
            </a:pPr>
            <a:r>
              <a:rPr lang="en-GB" sz="2400" dirty="0" err="1">
                <a:latin typeface="ABeeZee"/>
              </a:rPr>
              <a:t>Pienso</a:t>
            </a:r>
            <a:r>
              <a:rPr lang="en-GB" sz="2400" dirty="0">
                <a:latin typeface="ABeeZee"/>
              </a:rPr>
              <a:t> que lo </a:t>
            </a:r>
            <a:r>
              <a:rPr lang="en-GB" sz="2400" dirty="0" err="1">
                <a:latin typeface="ABeeZee"/>
              </a:rPr>
              <a:t>vamos</a:t>
            </a:r>
            <a:r>
              <a:rPr lang="en-GB" sz="2400" dirty="0">
                <a:latin typeface="ABeeZee"/>
              </a:rPr>
              <a:t> a pasar </a:t>
            </a:r>
            <a:r>
              <a:rPr lang="en-GB" sz="2400" dirty="0" err="1">
                <a:latin typeface="ABeeZee"/>
              </a:rPr>
              <a:t>muy</a:t>
            </a:r>
            <a:r>
              <a:rPr lang="en-GB" sz="2400" dirty="0">
                <a:latin typeface="ABeeZee"/>
              </a:rPr>
              <a:t> bien.</a:t>
            </a:r>
          </a:p>
        </p:txBody>
      </p:sp>
      <p:pic>
        <p:nvPicPr>
          <p:cNvPr id="12" name="Picture 14" descr="Icon&#10;&#10;Description automatically generated">
            <a:extLst>
              <a:ext uri="{FF2B5EF4-FFF2-40B4-BE49-F238E27FC236}">
                <a16:creationId xmlns:a16="http://schemas.microsoft.com/office/drawing/2014/main" id="{378C90DC-F96F-4CFE-F49F-697FD687E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13" name="CuadroTexto 12">
            <a:extLst>
              <a:ext uri="{FF2B5EF4-FFF2-40B4-BE49-F238E27FC236}">
                <a16:creationId xmlns:a16="http://schemas.microsoft.com/office/drawing/2014/main" id="{0FA5AF93-C26E-D9EF-3EC6-4C71EE3347F5}"/>
              </a:ext>
            </a:extLst>
          </p:cNvPr>
          <p:cNvSpPr txBox="1"/>
          <p:nvPr/>
        </p:nvSpPr>
        <p:spPr>
          <a:xfrm>
            <a:off x="1103254" y="1759352"/>
            <a:ext cx="4663456" cy="423770"/>
          </a:xfrm>
          <a:prstGeom prst="rect">
            <a:avLst/>
          </a:prstGeom>
          <a:noFill/>
        </p:spPr>
        <p:txBody>
          <a:bodyPr wrap="none" rtlCol="0">
            <a:spAutoFit/>
          </a:bodyPr>
          <a:lstStyle/>
          <a:p>
            <a:pPr algn="l">
              <a:lnSpc>
                <a:spcPct val="130000"/>
              </a:lnSpc>
            </a:pPr>
            <a:r>
              <a:rPr lang="en-GB" dirty="0">
                <a:solidFill>
                  <a:schemeClr val="accent3"/>
                </a:solidFill>
                <a:latin typeface="ABeeZee"/>
              </a:rPr>
              <a:t>In my free time I practise / do swimming.</a:t>
            </a:r>
          </a:p>
        </p:txBody>
      </p:sp>
      <p:sp>
        <p:nvSpPr>
          <p:cNvPr id="14" name="CuadroTexto 13">
            <a:extLst>
              <a:ext uri="{FF2B5EF4-FFF2-40B4-BE49-F238E27FC236}">
                <a16:creationId xmlns:a16="http://schemas.microsoft.com/office/drawing/2014/main" id="{E764F412-09B3-D8F8-935B-2D5217808BC1}"/>
              </a:ext>
            </a:extLst>
          </p:cNvPr>
          <p:cNvSpPr txBox="1"/>
          <p:nvPr/>
        </p:nvSpPr>
        <p:spPr>
          <a:xfrm>
            <a:off x="1103254" y="2505845"/>
            <a:ext cx="5490606" cy="423770"/>
          </a:xfrm>
          <a:prstGeom prst="rect">
            <a:avLst/>
          </a:prstGeom>
          <a:noFill/>
        </p:spPr>
        <p:txBody>
          <a:bodyPr wrap="none" rtlCol="0">
            <a:spAutoFit/>
          </a:bodyPr>
          <a:lstStyle/>
          <a:p>
            <a:pPr algn="l">
              <a:lnSpc>
                <a:spcPct val="130000"/>
              </a:lnSpc>
            </a:pPr>
            <a:r>
              <a:rPr lang="en-GB" dirty="0">
                <a:solidFill>
                  <a:schemeClr val="accent3"/>
                </a:solidFill>
                <a:latin typeface="ABeeZee"/>
              </a:rPr>
              <a:t>I do it on Thursdays at the local swimming pool.</a:t>
            </a:r>
          </a:p>
        </p:txBody>
      </p:sp>
      <p:sp>
        <p:nvSpPr>
          <p:cNvPr id="15" name="CuadroTexto 14">
            <a:extLst>
              <a:ext uri="{FF2B5EF4-FFF2-40B4-BE49-F238E27FC236}">
                <a16:creationId xmlns:a16="http://schemas.microsoft.com/office/drawing/2014/main" id="{1EE29B90-B941-8EEF-1FA3-D234E336CC52}"/>
              </a:ext>
            </a:extLst>
          </p:cNvPr>
          <p:cNvSpPr txBox="1"/>
          <p:nvPr/>
        </p:nvSpPr>
        <p:spPr>
          <a:xfrm>
            <a:off x="997016" y="3235704"/>
            <a:ext cx="5121915" cy="423770"/>
          </a:xfrm>
          <a:prstGeom prst="rect">
            <a:avLst/>
          </a:prstGeom>
          <a:noFill/>
        </p:spPr>
        <p:txBody>
          <a:bodyPr wrap="none" rtlCol="0">
            <a:spAutoFit/>
          </a:bodyPr>
          <a:lstStyle/>
          <a:p>
            <a:pPr algn="l">
              <a:lnSpc>
                <a:spcPct val="130000"/>
              </a:lnSpc>
            </a:pPr>
            <a:r>
              <a:rPr lang="en-GB" dirty="0">
                <a:solidFill>
                  <a:schemeClr val="accent3"/>
                </a:solidFill>
                <a:latin typeface="ABeeZee"/>
              </a:rPr>
              <a:t>But my friends do not like sports (in general).</a:t>
            </a:r>
          </a:p>
        </p:txBody>
      </p:sp>
      <p:sp>
        <p:nvSpPr>
          <p:cNvPr id="16" name="CuadroTexto 15">
            <a:extLst>
              <a:ext uri="{FF2B5EF4-FFF2-40B4-BE49-F238E27FC236}">
                <a16:creationId xmlns:a16="http://schemas.microsoft.com/office/drawing/2014/main" id="{B4659E88-5E2C-2D29-7CBE-2CFF386D0C36}"/>
              </a:ext>
            </a:extLst>
          </p:cNvPr>
          <p:cNvSpPr txBox="1"/>
          <p:nvPr/>
        </p:nvSpPr>
        <p:spPr>
          <a:xfrm>
            <a:off x="1044249" y="3982197"/>
            <a:ext cx="6024406" cy="423770"/>
          </a:xfrm>
          <a:prstGeom prst="rect">
            <a:avLst/>
          </a:prstGeom>
          <a:noFill/>
        </p:spPr>
        <p:txBody>
          <a:bodyPr wrap="none" rtlCol="0">
            <a:spAutoFit/>
          </a:bodyPr>
          <a:lstStyle/>
          <a:p>
            <a:pPr algn="l">
              <a:lnSpc>
                <a:spcPct val="130000"/>
              </a:lnSpc>
            </a:pPr>
            <a:r>
              <a:rPr lang="en-GB" dirty="0">
                <a:solidFill>
                  <a:schemeClr val="accent3"/>
                </a:solidFill>
                <a:latin typeface="ABeeZee"/>
              </a:rPr>
              <a:t>Last month I participated in a competition and I won.</a:t>
            </a:r>
          </a:p>
        </p:txBody>
      </p:sp>
      <p:sp>
        <p:nvSpPr>
          <p:cNvPr id="17" name="CuadroTexto 16">
            <a:extLst>
              <a:ext uri="{FF2B5EF4-FFF2-40B4-BE49-F238E27FC236}">
                <a16:creationId xmlns:a16="http://schemas.microsoft.com/office/drawing/2014/main" id="{A2F2C885-44CF-6155-4F0D-B10219DF9151}"/>
              </a:ext>
            </a:extLst>
          </p:cNvPr>
          <p:cNvSpPr txBox="1"/>
          <p:nvPr/>
        </p:nvSpPr>
        <p:spPr>
          <a:xfrm>
            <a:off x="974801" y="4712056"/>
            <a:ext cx="3538148" cy="423770"/>
          </a:xfrm>
          <a:prstGeom prst="rect">
            <a:avLst/>
          </a:prstGeom>
          <a:noFill/>
        </p:spPr>
        <p:txBody>
          <a:bodyPr wrap="none" rtlCol="0">
            <a:spAutoFit/>
          </a:bodyPr>
          <a:lstStyle/>
          <a:p>
            <a:pPr algn="l">
              <a:lnSpc>
                <a:spcPct val="130000"/>
              </a:lnSpc>
            </a:pPr>
            <a:r>
              <a:rPr lang="en-GB" dirty="0">
                <a:solidFill>
                  <a:schemeClr val="accent3"/>
                </a:solidFill>
                <a:latin typeface="ABeeZee"/>
              </a:rPr>
              <a:t>It was a wonderful experience.</a:t>
            </a:r>
          </a:p>
        </p:txBody>
      </p:sp>
      <p:sp>
        <p:nvSpPr>
          <p:cNvPr id="18" name="CuadroTexto 17">
            <a:extLst>
              <a:ext uri="{FF2B5EF4-FFF2-40B4-BE49-F238E27FC236}">
                <a16:creationId xmlns:a16="http://schemas.microsoft.com/office/drawing/2014/main" id="{453792A7-AE49-623D-3D15-5B2A51415734}"/>
              </a:ext>
            </a:extLst>
          </p:cNvPr>
          <p:cNvSpPr txBox="1"/>
          <p:nvPr/>
        </p:nvSpPr>
        <p:spPr>
          <a:xfrm>
            <a:off x="997016" y="5441915"/>
            <a:ext cx="6662401" cy="423770"/>
          </a:xfrm>
          <a:prstGeom prst="rect">
            <a:avLst/>
          </a:prstGeom>
          <a:noFill/>
        </p:spPr>
        <p:txBody>
          <a:bodyPr wrap="none" rtlCol="0">
            <a:spAutoFit/>
          </a:bodyPr>
          <a:lstStyle/>
          <a:p>
            <a:pPr algn="l">
              <a:lnSpc>
                <a:spcPct val="130000"/>
              </a:lnSpc>
            </a:pPr>
            <a:r>
              <a:rPr lang="en-GB" dirty="0">
                <a:solidFill>
                  <a:schemeClr val="accent3"/>
                </a:solidFill>
                <a:latin typeface="ABeeZee"/>
              </a:rPr>
              <a:t>This summer my friends and I want to learn to ride horses .</a:t>
            </a:r>
          </a:p>
        </p:txBody>
      </p:sp>
      <p:sp>
        <p:nvSpPr>
          <p:cNvPr id="19" name="CuadroTexto 18">
            <a:extLst>
              <a:ext uri="{FF2B5EF4-FFF2-40B4-BE49-F238E27FC236}">
                <a16:creationId xmlns:a16="http://schemas.microsoft.com/office/drawing/2014/main" id="{5248444D-DFA2-C763-1522-2723417A3E27}"/>
              </a:ext>
            </a:extLst>
          </p:cNvPr>
          <p:cNvSpPr txBox="1"/>
          <p:nvPr/>
        </p:nvSpPr>
        <p:spPr>
          <a:xfrm>
            <a:off x="974801" y="6102521"/>
            <a:ext cx="5008102" cy="423770"/>
          </a:xfrm>
          <a:prstGeom prst="rect">
            <a:avLst/>
          </a:prstGeom>
          <a:noFill/>
        </p:spPr>
        <p:txBody>
          <a:bodyPr wrap="none" rtlCol="0">
            <a:spAutoFit/>
          </a:bodyPr>
          <a:lstStyle/>
          <a:p>
            <a:pPr algn="l">
              <a:lnSpc>
                <a:spcPct val="130000"/>
              </a:lnSpc>
            </a:pPr>
            <a:r>
              <a:rPr lang="en-GB" dirty="0">
                <a:solidFill>
                  <a:schemeClr val="accent3"/>
                </a:solidFill>
                <a:latin typeface="ABeeZee"/>
              </a:rPr>
              <a:t>I think that we are going to have good time.</a:t>
            </a:r>
          </a:p>
        </p:txBody>
      </p:sp>
      <p:grpSp>
        <p:nvGrpSpPr>
          <p:cNvPr id="20" name="Group 11">
            <a:extLst>
              <a:ext uri="{FF2B5EF4-FFF2-40B4-BE49-F238E27FC236}">
                <a16:creationId xmlns:a16="http://schemas.microsoft.com/office/drawing/2014/main" id="{3E2A5A5F-FAF2-211E-3C9D-6CBC34E2D8A0}"/>
              </a:ext>
            </a:extLst>
          </p:cNvPr>
          <p:cNvGrpSpPr/>
          <p:nvPr/>
        </p:nvGrpSpPr>
        <p:grpSpPr>
          <a:xfrm>
            <a:off x="10768638" y="344523"/>
            <a:ext cx="759815" cy="759815"/>
            <a:chOff x="5779156" y="499750"/>
            <a:chExt cx="604267" cy="604267"/>
          </a:xfrm>
        </p:grpSpPr>
        <p:sp>
          <p:nvSpPr>
            <p:cNvPr id="21" name="Oval 12">
              <a:extLst>
                <a:ext uri="{FF2B5EF4-FFF2-40B4-BE49-F238E27FC236}">
                  <a16:creationId xmlns:a16="http://schemas.microsoft.com/office/drawing/2014/main" id="{35C53A76-6E4A-CBAB-0F3A-D44253BF1492}"/>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22" name="Graphic 18" descr="Users">
              <a:extLst>
                <a:ext uri="{FF2B5EF4-FFF2-40B4-BE49-F238E27FC236}">
                  <a16:creationId xmlns:a16="http://schemas.microsoft.com/office/drawing/2014/main" id="{A12FAD46-B278-522E-8647-408C341C764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pic>
        <p:nvPicPr>
          <p:cNvPr id="23" name="Gráfico 22" descr="Trofeo con relleno sólido">
            <a:extLst>
              <a:ext uri="{FF2B5EF4-FFF2-40B4-BE49-F238E27FC236}">
                <a16:creationId xmlns:a16="http://schemas.microsoft.com/office/drawing/2014/main" id="{74B2CC6B-C946-2E9D-793E-4EF2BE1694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59315" y="1245626"/>
            <a:ext cx="2309780" cy="2309780"/>
          </a:xfrm>
          <a:prstGeom prst="rect">
            <a:avLst/>
          </a:prstGeom>
        </p:spPr>
      </p:pic>
      <p:sp>
        <p:nvSpPr>
          <p:cNvPr id="24" name="CuadroTexto 23">
            <a:extLst>
              <a:ext uri="{FF2B5EF4-FFF2-40B4-BE49-F238E27FC236}">
                <a16:creationId xmlns:a16="http://schemas.microsoft.com/office/drawing/2014/main" id="{511E095F-018B-30BE-F87E-1BAA2B2EE740}"/>
              </a:ext>
            </a:extLst>
          </p:cNvPr>
          <p:cNvSpPr txBox="1"/>
          <p:nvPr/>
        </p:nvSpPr>
        <p:spPr>
          <a:xfrm rot="19155375">
            <a:off x="9781045" y="1781638"/>
            <a:ext cx="1382178" cy="423770"/>
          </a:xfrm>
          <a:prstGeom prst="rect">
            <a:avLst/>
          </a:prstGeom>
          <a:noFill/>
        </p:spPr>
        <p:txBody>
          <a:bodyPr wrap="square" rtlCol="0">
            <a:spAutoFit/>
          </a:bodyPr>
          <a:lstStyle/>
          <a:p>
            <a:pPr algn="l">
              <a:lnSpc>
                <a:spcPct val="130000"/>
              </a:lnSpc>
            </a:pPr>
            <a:r>
              <a:rPr lang="en-GB" dirty="0" err="1">
                <a:latin typeface="ABeeZee"/>
              </a:rPr>
              <a:t>Ganadores</a:t>
            </a:r>
            <a:endParaRPr lang="en-GB" dirty="0">
              <a:latin typeface="ABeeZee"/>
            </a:endParaRPr>
          </a:p>
        </p:txBody>
      </p:sp>
    </p:spTree>
    <p:extLst>
      <p:ext uri="{BB962C8B-B14F-4D97-AF65-F5344CB8AC3E}">
        <p14:creationId xmlns:p14="http://schemas.microsoft.com/office/powerpoint/2010/main" val="15614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C271-6072-1EA3-1F2D-DCC3B4BBAB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2C58537-8AF3-9EDC-2DFB-3F2AF8EFD962}"/>
              </a:ext>
            </a:extLst>
          </p:cNvPr>
          <p:cNvSpPr>
            <a:spLocks noGrp="1"/>
          </p:cNvSpPr>
          <p:nvPr>
            <p:ph type="body" sz="quarter" idx="11"/>
          </p:nvPr>
        </p:nvSpPr>
        <p:spPr>
          <a:xfrm>
            <a:off x="1534161" y="423051"/>
            <a:ext cx="6310428" cy="607923"/>
          </a:xfrm>
        </p:spPr>
        <p:txBody>
          <a:bodyPr/>
          <a:lstStyle/>
          <a:p>
            <a:r>
              <a:rPr lang="es-ES" kern="1200" dirty="0">
                <a:latin typeface="ABeeZee"/>
              </a:rPr>
              <a:t>Traducimos</a:t>
            </a:r>
          </a:p>
        </p:txBody>
      </p:sp>
      <p:sp>
        <p:nvSpPr>
          <p:cNvPr id="21" name="Text Placeholder 20">
            <a:extLst>
              <a:ext uri="{FF2B5EF4-FFF2-40B4-BE49-F238E27FC236}">
                <a16:creationId xmlns:a16="http://schemas.microsoft.com/office/drawing/2014/main" id="{3642C739-6EF2-0DC6-676D-D7C5C76A206D}"/>
              </a:ext>
            </a:extLst>
          </p:cNvPr>
          <p:cNvSpPr>
            <a:spLocks noGrp="1"/>
          </p:cNvSpPr>
          <p:nvPr>
            <p:ph type="body" sz="quarter" idx="10"/>
          </p:nvPr>
        </p:nvSpPr>
        <p:spPr/>
        <p:txBody>
          <a:bodyPr/>
          <a:lstStyle/>
          <a:p>
            <a:endParaRPr lang="en-GB"/>
          </a:p>
        </p:txBody>
      </p:sp>
      <p:sp>
        <p:nvSpPr>
          <p:cNvPr id="22" name="Text Placeholder 21">
            <a:extLst>
              <a:ext uri="{FF2B5EF4-FFF2-40B4-BE49-F238E27FC236}">
                <a16:creationId xmlns:a16="http://schemas.microsoft.com/office/drawing/2014/main" id="{B4C20F7C-1DCB-7300-83C8-E5BAF8612BBA}"/>
              </a:ext>
            </a:extLst>
          </p:cNvPr>
          <p:cNvSpPr>
            <a:spLocks noGrp="1"/>
          </p:cNvSpPr>
          <p:nvPr>
            <p:ph type="body" sz="quarter" idx="12"/>
          </p:nvPr>
        </p:nvSpPr>
        <p:spPr/>
        <p:txBody>
          <a:bodyPr/>
          <a:lstStyle/>
          <a:p>
            <a:endParaRPr lang="en-GB"/>
          </a:p>
        </p:txBody>
      </p:sp>
      <p:pic>
        <p:nvPicPr>
          <p:cNvPr id="7" name="Graphic 29" descr="Pencil">
            <a:extLst>
              <a:ext uri="{FF2B5EF4-FFF2-40B4-BE49-F238E27FC236}">
                <a16:creationId xmlns:a16="http://schemas.microsoft.com/office/drawing/2014/main" id="{1246A00C-2FBC-E84A-AB0E-5E4989EE4C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09644" y="406945"/>
            <a:ext cx="632651" cy="612080"/>
          </a:xfrm>
          <a:prstGeom prst="rect">
            <a:avLst/>
          </a:prstGeom>
        </p:spPr>
      </p:pic>
      <p:grpSp>
        <p:nvGrpSpPr>
          <p:cNvPr id="14" name="Group 13">
            <a:extLst>
              <a:ext uri="{FF2B5EF4-FFF2-40B4-BE49-F238E27FC236}">
                <a16:creationId xmlns:a16="http://schemas.microsoft.com/office/drawing/2014/main" id="{622EA38D-11F3-D903-A88F-82ED54019A2E}"/>
              </a:ext>
            </a:extLst>
          </p:cNvPr>
          <p:cNvGrpSpPr/>
          <p:nvPr/>
        </p:nvGrpSpPr>
        <p:grpSpPr>
          <a:xfrm>
            <a:off x="10778881" y="342994"/>
            <a:ext cx="759815" cy="759815"/>
            <a:chOff x="6715340" y="499750"/>
            <a:chExt cx="604267" cy="604267"/>
          </a:xfrm>
        </p:grpSpPr>
        <p:sp>
          <p:nvSpPr>
            <p:cNvPr id="15" name="Oval 14">
              <a:extLst>
                <a:ext uri="{FF2B5EF4-FFF2-40B4-BE49-F238E27FC236}">
                  <a16:creationId xmlns:a16="http://schemas.microsoft.com/office/drawing/2014/main" id="{9697395F-D503-7139-E621-44D97AA250DB}"/>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0" name="Graphic 41" descr="User">
              <a:extLst>
                <a:ext uri="{FF2B5EF4-FFF2-40B4-BE49-F238E27FC236}">
                  <a16:creationId xmlns:a16="http://schemas.microsoft.com/office/drawing/2014/main" id="{DC3B6C7A-DDC9-A474-2C0B-526F093560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1535" y="558370"/>
              <a:ext cx="471876" cy="471876"/>
            </a:xfrm>
            <a:prstGeom prst="rect">
              <a:avLst/>
            </a:prstGeom>
          </p:spPr>
        </p:pic>
      </p:grpSp>
      <p:sp>
        <p:nvSpPr>
          <p:cNvPr id="3" name="TextBox 2">
            <a:extLst>
              <a:ext uri="{FF2B5EF4-FFF2-40B4-BE49-F238E27FC236}">
                <a16:creationId xmlns:a16="http://schemas.microsoft.com/office/drawing/2014/main" id="{50DA4130-1C85-9699-236F-48224616B3B0}"/>
              </a:ext>
            </a:extLst>
          </p:cNvPr>
          <p:cNvSpPr txBox="1"/>
          <p:nvPr/>
        </p:nvSpPr>
        <p:spPr>
          <a:xfrm>
            <a:off x="6258969" y="423052"/>
            <a:ext cx="4160786" cy="607923"/>
          </a:xfrm>
          <a:prstGeom prst="rect">
            <a:avLst/>
          </a:prstGeom>
          <a:noFill/>
        </p:spPr>
        <p:txBody>
          <a:bodyPr wrap="square" rtlCol="0">
            <a:spAutoFit/>
          </a:bodyPr>
          <a:lstStyle/>
          <a:p>
            <a:pPr algn="r">
              <a:lnSpc>
                <a:spcPct val="130000"/>
              </a:lnSpc>
            </a:pPr>
            <a:fld id="{98524319-058D-4453-9E81-0A62C33B29D6}" type="datetime4">
              <a:rPr lang="en-GB" sz="2800" b="1" u="sng" smtClean="0">
                <a:solidFill>
                  <a:schemeClr val="tx1"/>
                </a:solidFill>
              </a:rPr>
              <a:t>06 June 2025</a:t>
            </a:fld>
            <a:endParaRPr lang="en-GB" sz="2800" b="1" u="sng" dirty="0">
              <a:solidFill>
                <a:schemeClr val="tx1"/>
              </a:solidFill>
            </a:endParaRPr>
          </a:p>
        </p:txBody>
      </p:sp>
      <p:sp>
        <p:nvSpPr>
          <p:cNvPr id="13" name="CuadroTexto 12">
            <a:extLst>
              <a:ext uri="{FF2B5EF4-FFF2-40B4-BE49-F238E27FC236}">
                <a16:creationId xmlns:a16="http://schemas.microsoft.com/office/drawing/2014/main" id="{549DEB7C-B78C-F14B-D696-D05D5E2E625A}"/>
              </a:ext>
            </a:extLst>
          </p:cNvPr>
          <p:cNvSpPr txBox="1"/>
          <p:nvPr/>
        </p:nvSpPr>
        <p:spPr>
          <a:xfrm>
            <a:off x="529789" y="1306086"/>
            <a:ext cx="7853432" cy="534313"/>
          </a:xfrm>
          <a:prstGeom prst="rect">
            <a:avLst/>
          </a:prstGeom>
          <a:noFill/>
        </p:spPr>
        <p:txBody>
          <a:bodyPr wrap="none" rtlCol="0">
            <a:spAutoFit/>
          </a:bodyPr>
          <a:lstStyle/>
          <a:p>
            <a:pPr algn="l">
              <a:lnSpc>
                <a:spcPct val="130000"/>
              </a:lnSpc>
            </a:pPr>
            <a:r>
              <a:rPr lang="en-GB" sz="2400" b="1" dirty="0">
                <a:latin typeface="ABeeZee"/>
              </a:rPr>
              <a:t>1. Use the right possessive  adjective for each phrase.</a:t>
            </a:r>
          </a:p>
        </p:txBody>
      </p:sp>
      <p:grpSp>
        <p:nvGrpSpPr>
          <p:cNvPr id="8" name="Group 4">
            <a:extLst>
              <a:ext uri="{FF2B5EF4-FFF2-40B4-BE49-F238E27FC236}">
                <a16:creationId xmlns:a16="http://schemas.microsoft.com/office/drawing/2014/main" id="{CE4E0DD1-7F8F-BC48-CABF-FA4F8FEFD192}"/>
              </a:ext>
            </a:extLst>
          </p:cNvPr>
          <p:cNvGrpSpPr/>
          <p:nvPr/>
        </p:nvGrpSpPr>
        <p:grpSpPr>
          <a:xfrm>
            <a:off x="4699322" y="5479569"/>
            <a:ext cx="7492678" cy="1349298"/>
            <a:chOff x="6361828" y="1132741"/>
            <a:chExt cx="5838463" cy="1575642"/>
          </a:xfrm>
        </p:grpSpPr>
        <p:sp>
          <p:nvSpPr>
            <p:cNvPr id="9" name="Rectangle 2">
              <a:extLst>
                <a:ext uri="{FF2B5EF4-FFF2-40B4-BE49-F238E27FC236}">
                  <a16:creationId xmlns:a16="http://schemas.microsoft.com/office/drawing/2014/main" id="{6A439B2F-8D82-E9E9-7242-8C29448DD255}"/>
                </a:ext>
              </a:extLst>
            </p:cNvPr>
            <p:cNvSpPr/>
            <p:nvPr/>
          </p:nvSpPr>
          <p:spPr>
            <a:xfrm rot="10800000" flipV="1">
              <a:off x="6392954" y="1305066"/>
              <a:ext cx="5807337" cy="140331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0001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1441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11441" y="0"/>
                  </a:lnTo>
                  <a:lnTo>
                    <a:pt x="6901416" y="866547"/>
                  </a:lnTo>
                  <a:lnTo>
                    <a:pt x="0" y="866547"/>
                  </a:lnTo>
                  <a:lnTo>
                    <a:pt x="0" y="0"/>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68000" tIns="288000" rIns="288000" rtlCol="0" anchor="t">
              <a:noAutofit/>
            </a:bodyPr>
            <a:lstStyle/>
            <a:p>
              <a:pPr>
                <a:lnSpc>
                  <a:spcPct val="130000"/>
                </a:lnSpc>
              </a:pPr>
              <a:r>
                <a:rPr lang="en-GB" sz="2000" dirty="0">
                  <a:solidFill>
                    <a:schemeClr val="bg1"/>
                  </a:solidFill>
                  <a:latin typeface="ABeeZee" panose="020B0604020202020204" charset="0"/>
                </a:rPr>
                <a:t>Explain the rule of possessive adjectives in Spanish. Be ready to share it with the class.</a:t>
              </a:r>
            </a:p>
            <a:p>
              <a:pPr>
                <a:lnSpc>
                  <a:spcPct val="130000"/>
                </a:lnSpc>
              </a:pPr>
              <a:endParaRPr lang="en-GB" sz="2000" dirty="0">
                <a:solidFill>
                  <a:schemeClr val="bg1"/>
                </a:solidFill>
                <a:latin typeface="ABeeZee" panose="020B0604020202020204" charset="0"/>
              </a:endParaRPr>
            </a:p>
          </p:txBody>
        </p:sp>
        <p:sp>
          <p:nvSpPr>
            <p:cNvPr id="10" name="Freeform: Shape 449">
              <a:extLst>
                <a:ext uri="{FF2B5EF4-FFF2-40B4-BE49-F238E27FC236}">
                  <a16:creationId xmlns:a16="http://schemas.microsoft.com/office/drawing/2014/main" id="{7D7D2FE9-7534-6DFF-5916-73D891EBA503}"/>
                </a:ext>
              </a:extLst>
            </p:cNvPr>
            <p:cNvSpPr/>
            <p:nvPr/>
          </p:nvSpPr>
          <p:spPr>
            <a:xfrm flipH="1">
              <a:off x="6505792" y="1193441"/>
              <a:ext cx="1244375" cy="51087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358368 w 8566014"/>
                <a:gd name="connsiteY3" fmla="*/ 55970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10315 w 8566014"/>
                <a:gd name="connsiteY3" fmla="*/ 13098 h 6423949"/>
                <a:gd name="connsiteX4" fmla="*/ 1435 w 8566014"/>
                <a:gd name="connsiteY4" fmla="*/ 0 h 6423949"/>
                <a:gd name="connsiteX0" fmla="*/ 1435 w 8566014"/>
                <a:gd name="connsiteY0" fmla="*/ 29774 h 6453723"/>
                <a:gd name="connsiteX1" fmla="*/ 2567 w 8566014"/>
                <a:gd name="connsiteY1" fmla="*/ 6453723 h 6453723"/>
                <a:gd name="connsiteX2" fmla="*/ 8566014 w 8566014"/>
                <a:gd name="connsiteY2" fmla="*/ 6420903 h 6453723"/>
                <a:gd name="connsiteX3" fmla="*/ 8453603 w 8566014"/>
                <a:gd name="connsiteY3" fmla="*/ 0 h 6453723"/>
                <a:gd name="connsiteX4" fmla="*/ 1435 w 8566014"/>
                <a:gd name="connsiteY4" fmla="*/ 29774 h 6453723"/>
                <a:gd name="connsiteX0" fmla="*/ 1435 w 8566014"/>
                <a:gd name="connsiteY0" fmla="*/ 29774 h 6453723"/>
                <a:gd name="connsiteX1" fmla="*/ 2567 w 8566014"/>
                <a:gd name="connsiteY1" fmla="*/ 6453723 h 6453723"/>
                <a:gd name="connsiteX2" fmla="*/ 8566014 w 8566014"/>
                <a:gd name="connsiteY2" fmla="*/ 6420903 h 6453723"/>
                <a:gd name="connsiteX3" fmla="*/ 8418972 w 8566014"/>
                <a:gd name="connsiteY3" fmla="*/ 0 h 6453723"/>
                <a:gd name="connsiteX4" fmla="*/ 1435 w 8566014"/>
                <a:gd name="connsiteY4" fmla="*/ 29774 h 645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53723">
                  <a:moveTo>
                    <a:pt x="1435" y="29774"/>
                  </a:moveTo>
                  <a:cubicBezTo>
                    <a:pt x="-3951" y="2171090"/>
                    <a:pt x="7953" y="4312407"/>
                    <a:pt x="2567" y="6453723"/>
                  </a:cubicBezTo>
                  <a:lnTo>
                    <a:pt x="8566014" y="6420903"/>
                  </a:lnTo>
                  <a:lnTo>
                    <a:pt x="8418972" y="0"/>
                  </a:lnTo>
                  <a:lnTo>
                    <a:pt x="1435" y="297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nSpc>
                  <a:spcPts val="2400"/>
                </a:lnSpc>
              </a:pPr>
              <a:r>
                <a:rPr lang="en-US" sz="2000" b="1" dirty="0">
                  <a:solidFill>
                    <a:schemeClr val="tx1"/>
                  </a:solidFill>
                  <a:latin typeface="ABeeZee" panose="020B0604020202020204" charset="0"/>
                </a:rPr>
                <a:t>Challenge</a:t>
              </a:r>
              <a:endParaRPr lang="en-GB" sz="2000" b="1" dirty="0">
                <a:solidFill>
                  <a:schemeClr val="tx1"/>
                </a:solidFill>
                <a:latin typeface="ABeeZee" panose="020B0604020202020204" charset="0"/>
              </a:endParaRPr>
            </a:p>
          </p:txBody>
        </p:sp>
        <p:grpSp>
          <p:nvGrpSpPr>
            <p:cNvPr id="11" name="Group 450">
              <a:extLst>
                <a:ext uri="{FF2B5EF4-FFF2-40B4-BE49-F238E27FC236}">
                  <a16:creationId xmlns:a16="http://schemas.microsoft.com/office/drawing/2014/main" id="{CA43C204-A40B-EA5F-99A0-91442B10DD99}"/>
                </a:ext>
              </a:extLst>
            </p:cNvPr>
            <p:cNvGrpSpPr/>
            <p:nvPr/>
          </p:nvGrpSpPr>
          <p:grpSpPr>
            <a:xfrm>
              <a:off x="6361828" y="1132741"/>
              <a:ext cx="275807" cy="583953"/>
              <a:chOff x="6361828" y="2394162"/>
              <a:chExt cx="275807" cy="583953"/>
            </a:xfrm>
          </p:grpSpPr>
          <p:sp>
            <p:nvSpPr>
              <p:cNvPr id="12" name="Oval 451">
                <a:extLst>
                  <a:ext uri="{FF2B5EF4-FFF2-40B4-BE49-F238E27FC236}">
                    <a16:creationId xmlns:a16="http://schemas.microsoft.com/office/drawing/2014/main" id="{E8956F65-0A8A-50CC-D527-DAA1A3336F74}"/>
                  </a:ext>
                </a:extLst>
              </p:cNvPr>
              <p:cNvSpPr/>
              <p:nvPr/>
            </p:nvSpPr>
            <p:spPr>
              <a:xfrm flipH="1">
                <a:off x="6361828" y="2394162"/>
                <a:ext cx="275807" cy="58395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bg1"/>
                  </a:solidFill>
                  <a:latin typeface="ABeeZee" panose="020B0604020202020204" charset="0"/>
                </a:endParaRPr>
              </a:p>
            </p:txBody>
          </p:sp>
          <p:sp>
            <p:nvSpPr>
              <p:cNvPr id="16" name="Star: 5 Points 464">
                <a:extLst>
                  <a:ext uri="{FF2B5EF4-FFF2-40B4-BE49-F238E27FC236}">
                    <a16:creationId xmlns:a16="http://schemas.microsoft.com/office/drawing/2014/main" id="{7E4CAE9E-6267-6150-26DF-F2DC16D0B6B8}"/>
                  </a:ext>
                </a:extLst>
              </p:cNvPr>
              <p:cNvSpPr/>
              <p:nvPr/>
            </p:nvSpPr>
            <p:spPr>
              <a:xfrm>
                <a:off x="6383363" y="2413101"/>
                <a:ext cx="244857" cy="486235"/>
              </a:xfrm>
              <a:prstGeom prst="star5">
                <a:avLst>
                  <a:gd name="adj" fmla="val 21043"/>
                  <a:gd name="hf" fmla="val 105146"/>
                  <a:gd name="vf" fmla="val 110557"/>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grpSp>
      <p:graphicFrame>
        <p:nvGraphicFramePr>
          <p:cNvPr id="2" name="Tabla 1">
            <a:extLst>
              <a:ext uri="{FF2B5EF4-FFF2-40B4-BE49-F238E27FC236}">
                <a16:creationId xmlns:a16="http://schemas.microsoft.com/office/drawing/2014/main" id="{C56363B6-A8C3-E63C-1D32-AA3F11C5BE86}"/>
              </a:ext>
            </a:extLst>
          </p:cNvPr>
          <p:cNvGraphicFramePr>
            <a:graphicFrameLocks noGrp="1"/>
          </p:cNvGraphicFramePr>
          <p:nvPr>
            <p:extLst>
              <p:ext uri="{D42A27DB-BD31-4B8C-83A1-F6EECF244321}">
                <p14:modId xmlns:p14="http://schemas.microsoft.com/office/powerpoint/2010/main" val="2677748178"/>
              </p:ext>
            </p:extLst>
          </p:nvPr>
        </p:nvGraphicFramePr>
        <p:xfrm>
          <a:off x="643039" y="1933637"/>
          <a:ext cx="5792485" cy="3337560"/>
        </p:xfrm>
        <a:graphic>
          <a:graphicData uri="http://schemas.openxmlformats.org/drawingml/2006/table">
            <a:tbl>
              <a:tblPr firstRow="1" bandRow="1">
                <a:tableStyleId>{5940675A-B579-460E-94D1-54222C63F5DA}</a:tableStyleId>
              </a:tblPr>
              <a:tblGrid>
                <a:gridCol w="449101">
                  <a:extLst>
                    <a:ext uri="{9D8B030D-6E8A-4147-A177-3AD203B41FA5}">
                      <a16:colId xmlns:a16="http://schemas.microsoft.com/office/drawing/2014/main" val="3352723248"/>
                    </a:ext>
                  </a:extLst>
                </a:gridCol>
                <a:gridCol w="2549865">
                  <a:extLst>
                    <a:ext uri="{9D8B030D-6E8A-4147-A177-3AD203B41FA5}">
                      <a16:colId xmlns:a16="http://schemas.microsoft.com/office/drawing/2014/main" val="715988413"/>
                    </a:ext>
                  </a:extLst>
                </a:gridCol>
                <a:gridCol w="2793519">
                  <a:extLst>
                    <a:ext uri="{9D8B030D-6E8A-4147-A177-3AD203B41FA5}">
                      <a16:colId xmlns:a16="http://schemas.microsoft.com/office/drawing/2014/main" val="227092372"/>
                    </a:ext>
                  </a:extLst>
                </a:gridCol>
              </a:tblGrid>
              <a:tr h="370840">
                <a:tc>
                  <a:txBody>
                    <a:bodyPr/>
                    <a:lstStyle/>
                    <a:p>
                      <a:r>
                        <a:rPr lang="en-GB" dirty="0"/>
                        <a:t>1</a:t>
                      </a:r>
                    </a:p>
                  </a:txBody>
                  <a:tcPr/>
                </a:tc>
                <a:tc>
                  <a:txBody>
                    <a:bodyPr/>
                    <a:lstStyle/>
                    <a:p>
                      <a:r>
                        <a:rPr lang="en-GB" dirty="0"/>
                        <a:t>My brother</a:t>
                      </a:r>
                    </a:p>
                  </a:txBody>
                  <a:tcPr/>
                </a:tc>
                <a:tc>
                  <a:txBody>
                    <a:bodyPr/>
                    <a:lstStyle/>
                    <a:p>
                      <a:r>
                        <a:rPr lang="en-GB" dirty="0"/>
                        <a:t>___ </a:t>
                      </a:r>
                      <a:r>
                        <a:rPr lang="en-GB" dirty="0" err="1"/>
                        <a:t>hermano</a:t>
                      </a:r>
                      <a:endParaRPr lang="en-GB" dirty="0"/>
                    </a:p>
                  </a:txBody>
                  <a:tcPr/>
                </a:tc>
                <a:extLst>
                  <a:ext uri="{0D108BD9-81ED-4DB2-BD59-A6C34878D82A}">
                    <a16:rowId xmlns:a16="http://schemas.microsoft.com/office/drawing/2014/main" val="3409977230"/>
                  </a:ext>
                </a:extLst>
              </a:tr>
              <a:tr h="370840">
                <a:tc>
                  <a:txBody>
                    <a:bodyPr/>
                    <a:lstStyle/>
                    <a:p>
                      <a:r>
                        <a:rPr lang="en-GB" dirty="0"/>
                        <a:t>2</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His t-shirt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 </a:t>
                      </a:r>
                      <a:r>
                        <a:rPr lang="en-GB" dirty="0" err="1"/>
                        <a:t>camiseta</a:t>
                      </a:r>
                      <a:endParaRPr lang="en-GB" dirty="0"/>
                    </a:p>
                  </a:txBody>
                  <a:tcPr/>
                </a:tc>
                <a:extLst>
                  <a:ext uri="{0D108BD9-81ED-4DB2-BD59-A6C34878D82A}">
                    <a16:rowId xmlns:a16="http://schemas.microsoft.com/office/drawing/2014/main" val="80717766"/>
                  </a:ext>
                </a:extLst>
              </a:tr>
              <a:tr h="370840">
                <a:tc>
                  <a:txBody>
                    <a:bodyPr/>
                    <a:lstStyle/>
                    <a:p>
                      <a:r>
                        <a:rPr lang="en-GB" dirty="0"/>
                        <a:t>3 </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Their team</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_________ </a:t>
                      </a:r>
                      <a:r>
                        <a:rPr lang="en-GB" dirty="0" err="1"/>
                        <a:t>equipo</a:t>
                      </a:r>
                      <a:endParaRPr lang="en-GB" dirty="0"/>
                    </a:p>
                  </a:txBody>
                  <a:tcPr/>
                </a:tc>
                <a:extLst>
                  <a:ext uri="{0D108BD9-81ED-4DB2-BD59-A6C34878D82A}">
                    <a16:rowId xmlns:a16="http://schemas.microsoft.com/office/drawing/2014/main" val="889251615"/>
                  </a:ext>
                </a:extLst>
              </a:tr>
              <a:tr h="370840">
                <a:tc>
                  <a:txBody>
                    <a:bodyPr/>
                    <a:lstStyle/>
                    <a:p>
                      <a:r>
                        <a:rPr lang="en-GB" dirty="0"/>
                        <a:t>4</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Your (pl) car</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__________ </a:t>
                      </a:r>
                      <a:r>
                        <a:rPr lang="en-GB" dirty="0" err="1"/>
                        <a:t>coche</a:t>
                      </a:r>
                      <a:endParaRPr lang="en-GB" dirty="0"/>
                    </a:p>
                  </a:txBody>
                  <a:tcPr/>
                </a:tc>
                <a:extLst>
                  <a:ext uri="{0D108BD9-81ED-4DB2-BD59-A6C34878D82A}">
                    <a16:rowId xmlns:a16="http://schemas.microsoft.com/office/drawing/2014/main" val="2157248950"/>
                  </a:ext>
                </a:extLst>
              </a:tr>
              <a:tr h="370840">
                <a:tc>
                  <a:txBody>
                    <a:bodyPr/>
                    <a:lstStyle/>
                    <a:p>
                      <a:r>
                        <a:rPr lang="en-GB" dirty="0"/>
                        <a:t>5</a:t>
                      </a:r>
                    </a:p>
                  </a:txBody>
                  <a:tcPr/>
                </a:tc>
                <a:tc>
                  <a:txBody>
                    <a:bodyPr/>
                    <a:lstStyle/>
                    <a:p>
                      <a:r>
                        <a:rPr lang="en-GB" dirty="0"/>
                        <a:t>Your best friends</a:t>
                      </a:r>
                    </a:p>
                  </a:txBody>
                  <a:tcPr/>
                </a:tc>
                <a:tc>
                  <a:txBody>
                    <a:bodyPr/>
                    <a:lstStyle/>
                    <a:p>
                      <a:r>
                        <a:rPr lang="en-GB" dirty="0"/>
                        <a:t>___ </a:t>
                      </a:r>
                      <a:r>
                        <a:rPr lang="en-GB" dirty="0" err="1"/>
                        <a:t>mejores</a:t>
                      </a:r>
                      <a:r>
                        <a:rPr lang="en-GB" dirty="0"/>
                        <a:t> amigos</a:t>
                      </a:r>
                    </a:p>
                  </a:txBody>
                  <a:tcPr/>
                </a:tc>
                <a:extLst>
                  <a:ext uri="{0D108BD9-81ED-4DB2-BD59-A6C34878D82A}">
                    <a16:rowId xmlns:a16="http://schemas.microsoft.com/office/drawing/2014/main" val="106153459"/>
                  </a:ext>
                </a:extLst>
              </a:tr>
              <a:tr h="370840">
                <a:tc>
                  <a:txBody>
                    <a:bodyPr/>
                    <a:lstStyle/>
                    <a:p>
                      <a:r>
                        <a:rPr lang="en-GB" dirty="0"/>
                        <a:t>6</a:t>
                      </a:r>
                    </a:p>
                  </a:txBody>
                  <a:tcPr/>
                </a:tc>
                <a:tc>
                  <a:txBody>
                    <a:bodyPr/>
                    <a:lstStyle/>
                    <a:p>
                      <a:r>
                        <a:rPr lang="en-GB" dirty="0"/>
                        <a:t>Her email</a:t>
                      </a:r>
                    </a:p>
                  </a:txBody>
                  <a:tcPr/>
                </a:tc>
                <a:tc>
                  <a:txBody>
                    <a:bodyPr/>
                    <a:lstStyle/>
                    <a:p>
                      <a:r>
                        <a:rPr lang="en-GB" dirty="0"/>
                        <a:t>___ </a:t>
                      </a:r>
                      <a:r>
                        <a:rPr lang="en-GB" dirty="0" err="1"/>
                        <a:t>correo</a:t>
                      </a:r>
                      <a:r>
                        <a:rPr lang="en-GB" dirty="0"/>
                        <a:t> </a:t>
                      </a:r>
                      <a:r>
                        <a:rPr lang="en-GB" dirty="0" err="1"/>
                        <a:t>electrónico</a:t>
                      </a:r>
                      <a:endParaRPr lang="en-GB" dirty="0"/>
                    </a:p>
                  </a:txBody>
                  <a:tcPr/>
                </a:tc>
                <a:extLst>
                  <a:ext uri="{0D108BD9-81ED-4DB2-BD59-A6C34878D82A}">
                    <a16:rowId xmlns:a16="http://schemas.microsoft.com/office/drawing/2014/main" val="1377882551"/>
                  </a:ext>
                </a:extLst>
              </a:tr>
              <a:tr h="370840">
                <a:tc>
                  <a:txBody>
                    <a:bodyPr/>
                    <a:lstStyle/>
                    <a:p>
                      <a:r>
                        <a:rPr lang="en-GB" dirty="0"/>
                        <a:t>7</a:t>
                      </a:r>
                    </a:p>
                  </a:txBody>
                  <a:tcPr/>
                </a:tc>
                <a:tc>
                  <a:txBody>
                    <a:bodyPr/>
                    <a:lstStyle/>
                    <a:p>
                      <a:r>
                        <a:rPr lang="en-GB" dirty="0"/>
                        <a:t>Our boss</a:t>
                      </a:r>
                    </a:p>
                  </a:txBody>
                  <a:tcPr/>
                </a:tc>
                <a:tc>
                  <a:txBody>
                    <a:bodyPr/>
                    <a:lstStyle/>
                    <a:p>
                      <a:r>
                        <a:rPr lang="en-GB" dirty="0"/>
                        <a:t>__________ </a:t>
                      </a:r>
                      <a:r>
                        <a:rPr lang="en-GB" dirty="0" err="1"/>
                        <a:t>jefa</a:t>
                      </a:r>
                      <a:endParaRPr lang="en-GB" dirty="0"/>
                    </a:p>
                  </a:txBody>
                  <a:tcPr/>
                </a:tc>
                <a:extLst>
                  <a:ext uri="{0D108BD9-81ED-4DB2-BD59-A6C34878D82A}">
                    <a16:rowId xmlns:a16="http://schemas.microsoft.com/office/drawing/2014/main" val="966550345"/>
                  </a:ext>
                </a:extLst>
              </a:tr>
              <a:tr h="370840">
                <a:tc>
                  <a:txBody>
                    <a:bodyPr/>
                    <a:lstStyle/>
                    <a:p>
                      <a:r>
                        <a:rPr lang="en-GB" dirty="0"/>
                        <a:t>8</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My siblings</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_____ </a:t>
                      </a:r>
                      <a:r>
                        <a:rPr lang="en-GB" dirty="0" err="1"/>
                        <a:t>hermanos</a:t>
                      </a:r>
                      <a:endParaRPr lang="en-GB" dirty="0"/>
                    </a:p>
                  </a:txBody>
                  <a:tcPr/>
                </a:tc>
                <a:extLst>
                  <a:ext uri="{0D108BD9-81ED-4DB2-BD59-A6C34878D82A}">
                    <a16:rowId xmlns:a16="http://schemas.microsoft.com/office/drawing/2014/main" val="3964820252"/>
                  </a:ext>
                </a:extLst>
              </a:tr>
              <a:tr h="370840">
                <a:tc>
                  <a:txBody>
                    <a:bodyPr/>
                    <a:lstStyle/>
                    <a:p>
                      <a:r>
                        <a:rPr lang="en-GB" dirty="0"/>
                        <a:t>9</a:t>
                      </a:r>
                    </a:p>
                  </a:txBody>
                  <a:tcPr/>
                </a:tc>
                <a:tc>
                  <a:txBody>
                    <a:bodyPr/>
                    <a:lstStyle/>
                    <a:p>
                      <a:r>
                        <a:rPr lang="en-GB" dirty="0"/>
                        <a:t>Their grades</a:t>
                      </a:r>
                    </a:p>
                  </a:txBody>
                  <a:tcPr/>
                </a:tc>
                <a:tc>
                  <a:txBody>
                    <a:bodyPr/>
                    <a:lstStyle/>
                    <a:p>
                      <a:r>
                        <a:rPr lang="en-GB" dirty="0"/>
                        <a:t>_________ </a:t>
                      </a:r>
                      <a:r>
                        <a:rPr lang="en-GB" dirty="0" err="1"/>
                        <a:t>notas</a:t>
                      </a:r>
                      <a:endParaRPr lang="en-GB" dirty="0"/>
                    </a:p>
                  </a:txBody>
                  <a:tcPr/>
                </a:tc>
                <a:extLst>
                  <a:ext uri="{0D108BD9-81ED-4DB2-BD59-A6C34878D82A}">
                    <a16:rowId xmlns:a16="http://schemas.microsoft.com/office/drawing/2014/main" val="1124459102"/>
                  </a:ext>
                </a:extLst>
              </a:tr>
            </a:tbl>
          </a:graphicData>
        </a:graphic>
      </p:graphicFrame>
      <p:sp>
        <p:nvSpPr>
          <p:cNvPr id="5" name="CuadroTexto 4">
            <a:extLst>
              <a:ext uri="{FF2B5EF4-FFF2-40B4-BE49-F238E27FC236}">
                <a16:creationId xmlns:a16="http://schemas.microsoft.com/office/drawing/2014/main" id="{AE1824EB-B9A7-799B-8A88-BD477C277515}"/>
              </a:ext>
            </a:extLst>
          </p:cNvPr>
          <p:cNvSpPr txBox="1"/>
          <p:nvPr/>
        </p:nvSpPr>
        <p:spPr>
          <a:xfrm>
            <a:off x="7199453" y="2127460"/>
            <a:ext cx="3762568" cy="2934971"/>
          </a:xfrm>
          <a:prstGeom prst="rect">
            <a:avLst/>
          </a:prstGeom>
          <a:noFill/>
        </p:spPr>
        <p:txBody>
          <a:bodyPr wrap="none" rtlCol="0">
            <a:spAutoFit/>
          </a:bodyPr>
          <a:lstStyle/>
          <a:p>
            <a:pPr algn="ctr">
              <a:lnSpc>
                <a:spcPct val="130000"/>
              </a:lnSpc>
            </a:pPr>
            <a:r>
              <a:rPr lang="en-GB" sz="2400" dirty="0">
                <a:latin typeface="ABeeZee"/>
              </a:rPr>
              <a:t>mi – mis</a:t>
            </a:r>
          </a:p>
          <a:p>
            <a:pPr algn="ctr">
              <a:lnSpc>
                <a:spcPct val="130000"/>
              </a:lnSpc>
            </a:pPr>
            <a:r>
              <a:rPr lang="en-GB" sz="2400" dirty="0" err="1">
                <a:latin typeface="ABeeZee"/>
              </a:rPr>
              <a:t>tu</a:t>
            </a:r>
            <a:r>
              <a:rPr lang="en-GB" sz="2400" dirty="0">
                <a:latin typeface="ABeeZee"/>
              </a:rPr>
              <a:t> – </a:t>
            </a:r>
            <a:r>
              <a:rPr lang="en-GB" sz="2400" dirty="0" err="1">
                <a:latin typeface="ABeeZee"/>
              </a:rPr>
              <a:t>tus</a:t>
            </a:r>
            <a:endParaRPr lang="en-GB" sz="2400" dirty="0">
              <a:latin typeface="ABeeZee"/>
            </a:endParaRPr>
          </a:p>
          <a:p>
            <a:pPr algn="ctr">
              <a:lnSpc>
                <a:spcPct val="130000"/>
              </a:lnSpc>
            </a:pPr>
            <a:r>
              <a:rPr lang="en-GB" sz="2400" dirty="0" err="1">
                <a:latin typeface="ABeeZee"/>
              </a:rPr>
              <a:t>su</a:t>
            </a:r>
            <a:r>
              <a:rPr lang="en-GB" sz="2400" dirty="0">
                <a:latin typeface="ABeeZee"/>
              </a:rPr>
              <a:t> – sus</a:t>
            </a:r>
          </a:p>
          <a:p>
            <a:pPr algn="ctr">
              <a:lnSpc>
                <a:spcPct val="130000"/>
              </a:lnSpc>
            </a:pPr>
            <a:r>
              <a:rPr lang="en-GB" sz="2400" dirty="0" err="1">
                <a:latin typeface="ABeeZee"/>
              </a:rPr>
              <a:t>nuestro</a:t>
            </a:r>
            <a:r>
              <a:rPr lang="en-GB" sz="2400" dirty="0">
                <a:latin typeface="ABeeZee"/>
              </a:rPr>
              <a:t>/a – </a:t>
            </a:r>
            <a:r>
              <a:rPr lang="en-GB" sz="2400" dirty="0" err="1">
                <a:latin typeface="ABeeZee"/>
              </a:rPr>
              <a:t>nuestro</a:t>
            </a:r>
            <a:r>
              <a:rPr lang="en-GB" sz="2400" dirty="0">
                <a:latin typeface="ABeeZee"/>
              </a:rPr>
              <a:t>/as</a:t>
            </a:r>
          </a:p>
          <a:p>
            <a:pPr algn="ctr">
              <a:lnSpc>
                <a:spcPct val="130000"/>
              </a:lnSpc>
            </a:pPr>
            <a:r>
              <a:rPr lang="en-GB" sz="2400" dirty="0" err="1">
                <a:latin typeface="ABeeZee"/>
              </a:rPr>
              <a:t>vuestro</a:t>
            </a:r>
            <a:r>
              <a:rPr lang="en-GB" sz="2400" dirty="0">
                <a:latin typeface="ABeeZee"/>
              </a:rPr>
              <a:t>/a – </a:t>
            </a:r>
            <a:r>
              <a:rPr lang="en-GB" sz="2400" dirty="0" err="1">
                <a:latin typeface="ABeeZee"/>
              </a:rPr>
              <a:t>vuestros</a:t>
            </a:r>
            <a:r>
              <a:rPr lang="en-GB" sz="2400" dirty="0">
                <a:latin typeface="ABeeZee"/>
              </a:rPr>
              <a:t>/as</a:t>
            </a:r>
          </a:p>
          <a:p>
            <a:pPr algn="ctr">
              <a:lnSpc>
                <a:spcPct val="130000"/>
              </a:lnSpc>
            </a:pPr>
            <a:r>
              <a:rPr lang="en-GB" sz="2400" dirty="0" err="1">
                <a:latin typeface="ABeeZee"/>
              </a:rPr>
              <a:t>su</a:t>
            </a:r>
            <a:r>
              <a:rPr lang="en-GB" sz="2400" dirty="0">
                <a:latin typeface="ABeeZee"/>
              </a:rPr>
              <a:t> - sus</a:t>
            </a:r>
          </a:p>
        </p:txBody>
      </p:sp>
      <p:sp>
        <p:nvSpPr>
          <p:cNvPr id="6" name="CuadroTexto 5">
            <a:extLst>
              <a:ext uri="{FF2B5EF4-FFF2-40B4-BE49-F238E27FC236}">
                <a16:creationId xmlns:a16="http://schemas.microsoft.com/office/drawing/2014/main" id="{0BE086A4-00C3-2570-1E7F-3055FF4DA10D}"/>
              </a:ext>
            </a:extLst>
          </p:cNvPr>
          <p:cNvSpPr txBox="1"/>
          <p:nvPr/>
        </p:nvSpPr>
        <p:spPr>
          <a:xfrm>
            <a:off x="3692323" y="1725265"/>
            <a:ext cx="537327" cy="534313"/>
          </a:xfrm>
          <a:prstGeom prst="rect">
            <a:avLst/>
          </a:prstGeom>
          <a:noFill/>
        </p:spPr>
        <p:txBody>
          <a:bodyPr wrap="none" rtlCol="0">
            <a:spAutoFit/>
          </a:bodyPr>
          <a:lstStyle/>
          <a:p>
            <a:pPr algn="l">
              <a:lnSpc>
                <a:spcPct val="130000"/>
              </a:lnSpc>
            </a:pPr>
            <a:r>
              <a:rPr lang="en-GB" sz="2400" b="1" dirty="0">
                <a:solidFill>
                  <a:schemeClr val="accent3"/>
                </a:solidFill>
                <a:latin typeface="ABeeZee"/>
              </a:rPr>
              <a:t>mi</a:t>
            </a:r>
          </a:p>
        </p:txBody>
      </p:sp>
      <p:sp>
        <p:nvSpPr>
          <p:cNvPr id="17" name="CuadroTexto 16">
            <a:extLst>
              <a:ext uri="{FF2B5EF4-FFF2-40B4-BE49-F238E27FC236}">
                <a16:creationId xmlns:a16="http://schemas.microsoft.com/office/drawing/2014/main" id="{D3E04C79-1EC7-3D38-2D2B-00DC8648142A}"/>
              </a:ext>
            </a:extLst>
          </p:cNvPr>
          <p:cNvSpPr txBox="1"/>
          <p:nvPr/>
        </p:nvSpPr>
        <p:spPr>
          <a:xfrm>
            <a:off x="3692322" y="2096608"/>
            <a:ext cx="514885"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su</a:t>
            </a:r>
            <a:endParaRPr lang="en-GB" sz="2400" b="1" dirty="0">
              <a:solidFill>
                <a:schemeClr val="accent3"/>
              </a:solidFill>
              <a:latin typeface="ABeeZee"/>
            </a:endParaRPr>
          </a:p>
        </p:txBody>
      </p:sp>
      <p:sp>
        <p:nvSpPr>
          <p:cNvPr id="18" name="CuadroTexto 17">
            <a:extLst>
              <a:ext uri="{FF2B5EF4-FFF2-40B4-BE49-F238E27FC236}">
                <a16:creationId xmlns:a16="http://schemas.microsoft.com/office/drawing/2014/main" id="{C717259A-56D4-C694-DB30-C2B2B11277C4}"/>
              </a:ext>
            </a:extLst>
          </p:cNvPr>
          <p:cNvSpPr txBox="1"/>
          <p:nvPr/>
        </p:nvSpPr>
        <p:spPr>
          <a:xfrm>
            <a:off x="3669879" y="2500179"/>
            <a:ext cx="514885"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su</a:t>
            </a:r>
            <a:endParaRPr lang="en-GB" sz="2400" b="1" dirty="0">
              <a:solidFill>
                <a:schemeClr val="accent3"/>
              </a:solidFill>
              <a:latin typeface="ABeeZee"/>
            </a:endParaRPr>
          </a:p>
        </p:txBody>
      </p:sp>
      <p:sp>
        <p:nvSpPr>
          <p:cNvPr id="19" name="CuadroTexto 18">
            <a:extLst>
              <a:ext uri="{FF2B5EF4-FFF2-40B4-BE49-F238E27FC236}">
                <a16:creationId xmlns:a16="http://schemas.microsoft.com/office/drawing/2014/main" id="{33B300C0-EB71-B239-D5BB-B80952E63FAD}"/>
              </a:ext>
            </a:extLst>
          </p:cNvPr>
          <p:cNvSpPr txBox="1"/>
          <p:nvPr/>
        </p:nvSpPr>
        <p:spPr>
          <a:xfrm>
            <a:off x="3692322" y="2871522"/>
            <a:ext cx="1257075"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vuestr</a:t>
            </a:r>
            <a:r>
              <a:rPr lang="en-GB" sz="2400" b="1" dirty="0" err="1">
                <a:latin typeface="ABeeZee"/>
              </a:rPr>
              <a:t>o</a:t>
            </a:r>
            <a:endParaRPr lang="en-GB" sz="2400" b="1" dirty="0">
              <a:latin typeface="ABeeZee"/>
            </a:endParaRPr>
          </a:p>
        </p:txBody>
      </p:sp>
      <p:sp>
        <p:nvSpPr>
          <p:cNvPr id="23" name="CuadroTexto 22">
            <a:extLst>
              <a:ext uri="{FF2B5EF4-FFF2-40B4-BE49-F238E27FC236}">
                <a16:creationId xmlns:a16="http://schemas.microsoft.com/office/drawing/2014/main" id="{4A99C8A0-DE4D-FDA4-F351-6215F7518ECF}"/>
              </a:ext>
            </a:extLst>
          </p:cNvPr>
          <p:cNvSpPr txBox="1"/>
          <p:nvPr/>
        </p:nvSpPr>
        <p:spPr>
          <a:xfrm>
            <a:off x="3601112" y="3268855"/>
            <a:ext cx="628698"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tus</a:t>
            </a:r>
            <a:endParaRPr lang="en-GB" sz="2400" b="1" dirty="0">
              <a:solidFill>
                <a:schemeClr val="accent3"/>
              </a:solidFill>
              <a:latin typeface="ABeeZee"/>
            </a:endParaRPr>
          </a:p>
        </p:txBody>
      </p:sp>
      <p:sp>
        <p:nvSpPr>
          <p:cNvPr id="24" name="CuadroTexto 23">
            <a:extLst>
              <a:ext uri="{FF2B5EF4-FFF2-40B4-BE49-F238E27FC236}">
                <a16:creationId xmlns:a16="http://schemas.microsoft.com/office/drawing/2014/main" id="{C77B6903-9AB6-F134-0FFF-3DAD4BF8D319}"/>
              </a:ext>
            </a:extLst>
          </p:cNvPr>
          <p:cNvSpPr txBox="1"/>
          <p:nvPr/>
        </p:nvSpPr>
        <p:spPr>
          <a:xfrm>
            <a:off x="3627000" y="3585215"/>
            <a:ext cx="508473"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su</a:t>
            </a:r>
            <a:endParaRPr lang="en-GB" sz="2400" b="1" dirty="0">
              <a:solidFill>
                <a:schemeClr val="accent3"/>
              </a:solidFill>
              <a:latin typeface="ABeeZee"/>
            </a:endParaRPr>
          </a:p>
        </p:txBody>
      </p:sp>
      <p:sp>
        <p:nvSpPr>
          <p:cNvPr id="25" name="CuadroTexto 24">
            <a:extLst>
              <a:ext uri="{FF2B5EF4-FFF2-40B4-BE49-F238E27FC236}">
                <a16:creationId xmlns:a16="http://schemas.microsoft.com/office/drawing/2014/main" id="{CAFD7BA0-A61B-DEF2-4CCC-DCC1E513C6A4}"/>
              </a:ext>
            </a:extLst>
          </p:cNvPr>
          <p:cNvSpPr txBox="1"/>
          <p:nvPr/>
        </p:nvSpPr>
        <p:spPr>
          <a:xfrm>
            <a:off x="3627000" y="3996866"/>
            <a:ext cx="1279517" cy="534313"/>
          </a:xfrm>
          <a:prstGeom prst="rect">
            <a:avLst/>
          </a:prstGeom>
          <a:noFill/>
        </p:spPr>
        <p:txBody>
          <a:bodyPr wrap="none" rtlCol="0">
            <a:spAutoFit/>
          </a:bodyPr>
          <a:lstStyle/>
          <a:p>
            <a:pPr algn="l">
              <a:lnSpc>
                <a:spcPct val="130000"/>
              </a:lnSpc>
            </a:pPr>
            <a:r>
              <a:rPr lang="en-GB" sz="2400" b="1" dirty="0" err="1">
                <a:solidFill>
                  <a:schemeClr val="accent3"/>
                </a:solidFill>
                <a:latin typeface="ABeeZee"/>
              </a:rPr>
              <a:t>nuestr</a:t>
            </a:r>
            <a:r>
              <a:rPr lang="en-GB" sz="2400" b="1" dirty="0" err="1">
                <a:solidFill>
                  <a:schemeClr val="accent2"/>
                </a:solidFill>
                <a:latin typeface="ABeeZee"/>
              </a:rPr>
              <a:t>a</a:t>
            </a:r>
            <a:endParaRPr lang="en-GB" sz="2400" b="1" dirty="0">
              <a:solidFill>
                <a:schemeClr val="accent2"/>
              </a:solidFill>
              <a:latin typeface="ABeeZee"/>
            </a:endParaRPr>
          </a:p>
        </p:txBody>
      </p:sp>
      <p:sp>
        <p:nvSpPr>
          <p:cNvPr id="26" name="CuadroTexto 25">
            <a:extLst>
              <a:ext uri="{FF2B5EF4-FFF2-40B4-BE49-F238E27FC236}">
                <a16:creationId xmlns:a16="http://schemas.microsoft.com/office/drawing/2014/main" id="{C786AB85-6A98-9E2A-A4D7-DCF3F38D303D}"/>
              </a:ext>
            </a:extLst>
          </p:cNvPr>
          <p:cNvSpPr txBox="1"/>
          <p:nvPr/>
        </p:nvSpPr>
        <p:spPr>
          <a:xfrm>
            <a:off x="3669880" y="4404556"/>
            <a:ext cx="678391" cy="534313"/>
          </a:xfrm>
          <a:prstGeom prst="rect">
            <a:avLst/>
          </a:prstGeom>
          <a:noFill/>
        </p:spPr>
        <p:txBody>
          <a:bodyPr wrap="none" rtlCol="0">
            <a:spAutoFit/>
          </a:bodyPr>
          <a:lstStyle/>
          <a:p>
            <a:pPr algn="l">
              <a:lnSpc>
                <a:spcPct val="130000"/>
              </a:lnSpc>
            </a:pPr>
            <a:r>
              <a:rPr lang="en-GB" sz="2400" b="1" dirty="0">
                <a:solidFill>
                  <a:schemeClr val="accent3"/>
                </a:solidFill>
                <a:latin typeface="ABeeZee"/>
              </a:rPr>
              <a:t>mis</a:t>
            </a:r>
          </a:p>
        </p:txBody>
      </p:sp>
      <p:sp>
        <p:nvSpPr>
          <p:cNvPr id="27" name="CuadroTexto 26">
            <a:extLst>
              <a:ext uri="{FF2B5EF4-FFF2-40B4-BE49-F238E27FC236}">
                <a16:creationId xmlns:a16="http://schemas.microsoft.com/office/drawing/2014/main" id="{715C2456-D0CB-ADCB-C6B0-C95700BD9251}"/>
              </a:ext>
            </a:extLst>
          </p:cNvPr>
          <p:cNvSpPr txBox="1"/>
          <p:nvPr/>
        </p:nvSpPr>
        <p:spPr>
          <a:xfrm>
            <a:off x="3712649" y="4710559"/>
            <a:ext cx="649537" cy="534313"/>
          </a:xfrm>
          <a:prstGeom prst="rect">
            <a:avLst/>
          </a:prstGeom>
          <a:noFill/>
        </p:spPr>
        <p:txBody>
          <a:bodyPr wrap="none" rtlCol="0">
            <a:spAutoFit/>
          </a:bodyPr>
          <a:lstStyle/>
          <a:p>
            <a:pPr algn="l">
              <a:lnSpc>
                <a:spcPct val="130000"/>
              </a:lnSpc>
            </a:pPr>
            <a:r>
              <a:rPr lang="en-GB" sz="2400" b="1" dirty="0">
                <a:solidFill>
                  <a:schemeClr val="accent3"/>
                </a:solidFill>
                <a:latin typeface="ABeeZee"/>
              </a:rPr>
              <a:t>sus</a:t>
            </a:r>
          </a:p>
        </p:txBody>
      </p:sp>
      <p:grpSp>
        <p:nvGrpSpPr>
          <p:cNvPr id="30" name="Grupo 29">
            <a:extLst>
              <a:ext uri="{FF2B5EF4-FFF2-40B4-BE49-F238E27FC236}">
                <a16:creationId xmlns:a16="http://schemas.microsoft.com/office/drawing/2014/main" id="{159F13B0-0920-B693-F588-4744859AAB0A}"/>
              </a:ext>
            </a:extLst>
          </p:cNvPr>
          <p:cNvGrpSpPr/>
          <p:nvPr/>
        </p:nvGrpSpPr>
        <p:grpSpPr>
          <a:xfrm>
            <a:off x="2190916" y="2061306"/>
            <a:ext cx="6983261" cy="3002363"/>
            <a:chOff x="198550" y="4690928"/>
            <a:chExt cx="4085322" cy="3002363"/>
          </a:xfrm>
        </p:grpSpPr>
        <p:sp>
          <p:nvSpPr>
            <p:cNvPr id="28" name="CuadroTexto 27">
              <a:extLst>
                <a:ext uri="{FF2B5EF4-FFF2-40B4-BE49-F238E27FC236}">
                  <a16:creationId xmlns:a16="http://schemas.microsoft.com/office/drawing/2014/main" id="{CD408F4D-C426-CEE6-4F41-1451C59081D5}"/>
                </a:ext>
              </a:extLst>
            </p:cNvPr>
            <p:cNvSpPr txBox="1"/>
            <p:nvPr/>
          </p:nvSpPr>
          <p:spPr>
            <a:xfrm>
              <a:off x="198550" y="4690928"/>
              <a:ext cx="4044201" cy="2934971"/>
            </a:xfrm>
            <a:prstGeom prst="rect">
              <a:avLst/>
            </a:prstGeom>
            <a:solidFill>
              <a:schemeClr val="tx2">
                <a:lumMod val="20000"/>
                <a:lumOff val="80000"/>
              </a:schemeClr>
            </a:solidFill>
            <a:ln>
              <a:solidFill>
                <a:schemeClr val="tx1"/>
              </a:solidFill>
            </a:ln>
          </p:spPr>
          <p:txBody>
            <a:bodyPr wrap="square" rtlCol="0">
              <a:spAutoFit/>
            </a:bodyPr>
            <a:lstStyle/>
            <a:p>
              <a:pPr algn="l">
                <a:lnSpc>
                  <a:spcPct val="130000"/>
                </a:lnSpc>
              </a:pPr>
              <a:r>
                <a:rPr lang="en-GB" sz="2400" dirty="0">
                  <a:latin typeface="ABeeZee"/>
                </a:rPr>
                <a:t>In Spanish, possessive adjectives </a:t>
              </a:r>
              <a:r>
                <a:rPr lang="en-GB" sz="2400" b="1" dirty="0">
                  <a:solidFill>
                    <a:schemeClr val="bg2"/>
                  </a:solidFill>
                  <a:latin typeface="ABeeZee"/>
                </a:rPr>
                <a:t>must agree in number </a:t>
              </a:r>
              <a:r>
                <a:rPr lang="en-GB" sz="2400" dirty="0">
                  <a:latin typeface="ABeeZee"/>
                </a:rPr>
                <a:t>(and gender in “</a:t>
              </a:r>
              <a:r>
                <a:rPr lang="en-GB" sz="2400" dirty="0" err="1">
                  <a:latin typeface="ABeeZee"/>
                </a:rPr>
                <a:t>nosotros</a:t>
              </a:r>
              <a:r>
                <a:rPr lang="en-GB" sz="2400" dirty="0">
                  <a:latin typeface="ABeeZee"/>
                </a:rPr>
                <a:t>” and “</a:t>
              </a:r>
              <a:r>
                <a:rPr lang="en-GB" sz="2400" dirty="0" err="1">
                  <a:latin typeface="ABeeZee"/>
                </a:rPr>
                <a:t>vosotros</a:t>
              </a:r>
              <a:r>
                <a:rPr lang="en-GB" sz="2400" dirty="0">
                  <a:latin typeface="ABeeZee"/>
                </a:rPr>
                <a:t>”) with the noun they describe.</a:t>
              </a:r>
            </a:p>
            <a:p>
              <a:pPr algn="l">
                <a:lnSpc>
                  <a:spcPct val="130000"/>
                </a:lnSpc>
              </a:pPr>
              <a:r>
                <a:rPr lang="en-GB" sz="2400" dirty="0">
                  <a:latin typeface="ABeeZee"/>
                </a:rPr>
                <a:t>E.g. mi </a:t>
              </a:r>
              <a:r>
                <a:rPr lang="en-GB" sz="2400" dirty="0" err="1">
                  <a:latin typeface="ABeeZee"/>
                </a:rPr>
                <a:t>libro</a:t>
              </a:r>
              <a:r>
                <a:rPr lang="en-GB" sz="2400" dirty="0">
                  <a:latin typeface="ABeeZee"/>
                </a:rPr>
                <a:t> / mi</a:t>
              </a:r>
              <a:r>
                <a:rPr lang="en-GB" sz="2400" dirty="0">
                  <a:solidFill>
                    <a:schemeClr val="bg2"/>
                  </a:solidFill>
                  <a:latin typeface="ABeeZee"/>
                </a:rPr>
                <a:t>s</a:t>
              </a:r>
              <a:r>
                <a:rPr lang="en-GB" sz="2400" dirty="0">
                  <a:latin typeface="ABeeZee"/>
                </a:rPr>
                <a:t> </a:t>
              </a:r>
              <a:r>
                <a:rPr lang="en-GB" sz="2400" dirty="0" err="1">
                  <a:latin typeface="ABeeZee"/>
                </a:rPr>
                <a:t>libro</a:t>
              </a:r>
              <a:r>
                <a:rPr lang="en-GB" sz="2400" dirty="0" err="1">
                  <a:solidFill>
                    <a:schemeClr val="bg2"/>
                  </a:solidFill>
                  <a:latin typeface="ABeeZee"/>
                </a:rPr>
                <a:t>s</a:t>
              </a:r>
              <a:r>
                <a:rPr lang="en-GB" sz="2400" dirty="0">
                  <a:latin typeface="ABeeZee"/>
                </a:rPr>
                <a:t>.</a:t>
              </a:r>
            </a:p>
            <a:p>
              <a:pPr algn="l">
                <a:lnSpc>
                  <a:spcPct val="130000"/>
                </a:lnSpc>
              </a:pPr>
              <a:r>
                <a:rPr lang="en-GB" sz="2400" dirty="0">
                  <a:latin typeface="ABeeZee"/>
                </a:rPr>
                <a:t>In English, possessive adjectives do not change: </a:t>
              </a:r>
              <a:r>
                <a:rPr lang="en-GB" sz="2400" dirty="0">
                  <a:solidFill>
                    <a:schemeClr val="bg2"/>
                  </a:solidFill>
                  <a:latin typeface="ABeeZee"/>
                </a:rPr>
                <a:t>my</a:t>
              </a:r>
              <a:r>
                <a:rPr lang="en-GB" sz="2400" dirty="0">
                  <a:latin typeface="ABeeZee"/>
                </a:rPr>
                <a:t> book /</a:t>
              </a:r>
              <a:r>
                <a:rPr lang="en-GB" sz="2400" dirty="0">
                  <a:solidFill>
                    <a:schemeClr val="bg2"/>
                  </a:solidFill>
                  <a:latin typeface="ABeeZee"/>
                </a:rPr>
                <a:t> my </a:t>
              </a:r>
              <a:r>
                <a:rPr lang="en-GB" sz="2400" dirty="0">
                  <a:latin typeface="ABeeZee"/>
                </a:rPr>
                <a:t>book</a:t>
              </a:r>
              <a:r>
                <a:rPr lang="en-GB" sz="2400" dirty="0">
                  <a:solidFill>
                    <a:schemeClr val="bg2"/>
                  </a:solidFill>
                  <a:latin typeface="ABeeZee"/>
                </a:rPr>
                <a:t>s</a:t>
              </a:r>
              <a:r>
                <a:rPr lang="en-GB" sz="2400" dirty="0">
                  <a:latin typeface="ABeeZee"/>
                </a:rPr>
                <a:t>.</a:t>
              </a:r>
            </a:p>
          </p:txBody>
        </p:sp>
        <p:sp>
          <p:nvSpPr>
            <p:cNvPr id="29" name="Star: 5 Points 464">
              <a:extLst>
                <a:ext uri="{FF2B5EF4-FFF2-40B4-BE49-F238E27FC236}">
                  <a16:creationId xmlns:a16="http://schemas.microsoft.com/office/drawing/2014/main" id="{61D18445-5669-9BBC-E828-46CAB89D0F2A}"/>
                </a:ext>
              </a:extLst>
            </p:cNvPr>
            <p:cNvSpPr/>
            <p:nvPr/>
          </p:nvSpPr>
          <p:spPr>
            <a:xfrm>
              <a:off x="3816594" y="6909835"/>
              <a:ext cx="467278" cy="783456"/>
            </a:xfrm>
            <a:prstGeom prst="star5">
              <a:avLst>
                <a:gd name="adj" fmla="val 21043"/>
                <a:gd name="hf" fmla="val 105146"/>
                <a:gd name="vf" fmla="val 110557"/>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spTree>
    <p:extLst>
      <p:ext uri="{BB962C8B-B14F-4D97-AF65-F5344CB8AC3E}">
        <p14:creationId xmlns:p14="http://schemas.microsoft.com/office/powerpoint/2010/main" val="191081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71C8-2B76-E562-D46D-31C6178F65C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30DB3FE-C391-1A2B-CC35-3009C25F2F2C}"/>
              </a:ext>
            </a:extLst>
          </p:cNvPr>
          <p:cNvSpPr>
            <a:spLocks noGrp="1"/>
          </p:cNvSpPr>
          <p:nvPr>
            <p:ph type="body" sz="quarter" idx="11"/>
          </p:nvPr>
        </p:nvSpPr>
        <p:spPr/>
        <p:txBody>
          <a:bodyPr/>
          <a:lstStyle/>
          <a:p>
            <a:r>
              <a:rPr lang="en-US" dirty="0"/>
              <a:t>HT Translation Relay!</a:t>
            </a:r>
          </a:p>
        </p:txBody>
      </p:sp>
      <p:sp>
        <p:nvSpPr>
          <p:cNvPr id="13" name="Marcador de texto 12">
            <a:extLst>
              <a:ext uri="{FF2B5EF4-FFF2-40B4-BE49-F238E27FC236}">
                <a16:creationId xmlns:a16="http://schemas.microsoft.com/office/drawing/2014/main" id="{4692F3A5-480A-ADDF-EF54-1BE29E571617}"/>
              </a:ext>
            </a:extLst>
          </p:cNvPr>
          <p:cNvSpPr>
            <a:spLocks noGrp="1"/>
          </p:cNvSpPr>
          <p:nvPr>
            <p:ph type="body" sz="quarter" idx="10"/>
          </p:nvPr>
        </p:nvSpPr>
        <p:spPr/>
        <p:txBody>
          <a:bodyPr/>
          <a:lstStyle/>
          <a:p>
            <a:endParaRPr lang="en-GB"/>
          </a:p>
        </p:txBody>
      </p:sp>
      <p:sp>
        <p:nvSpPr>
          <p:cNvPr id="14" name="Marcador de texto 13">
            <a:extLst>
              <a:ext uri="{FF2B5EF4-FFF2-40B4-BE49-F238E27FC236}">
                <a16:creationId xmlns:a16="http://schemas.microsoft.com/office/drawing/2014/main" id="{014DC1F9-E230-CB9A-3690-3AB357F81EB7}"/>
              </a:ext>
            </a:extLst>
          </p:cNvPr>
          <p:cNvSpPr>
            <a:spLocks noGrp="1"/>
          </p:cNvSpPr>
          <p:nvPr>
            <p:ph type="body" sz="quarter" idx="12"/>
          </p:nvPr>
        </p:nvSpPr>
        <p:spPr/>
        <p:txBody>
          <a:bodyPr/>
          <a:lstStyle/>
          <a:p>
            <a:endParaRPr lang="en-GB"/>
          </a:p>
        </p:txBody>
      </p:sp>
      <p:sp>
        <p:nvSpPr>
          <p:cNvPr id="46" name="TextBox 45">
            <a:extLst>
              <a:ext uri="{FF2B5EF4-FFF2-40B4-BE49-F238E27FC236}">
                <a16:creationId xmlns:a16="http://schemas.microsoft.com/office/drawing/2014/main" id="{228F8A9E-47AD-3FF3-3255-943537C1BEFC}"/>
              </a:ext>
            </a:extLst>
          </p:cNvPr>
          <p:cNvSpPr txBox="1"/>
          <p:nvPr/>
        </p:nvSpPr>
        <p:spPr>
          <a:xfrm>
            <a:off x="9235088" y="3263204"/>
            <a:ext cx="2865852" cy="860748"/>
          </a:xfrm>
          <a:prstGeom prst="rect">
            <a:avLst/>
          </a:prstGeom>
          <a:noFill/>
        </p:spPr>
        <p:txBody>
          <a:bodyPr wrap="square" rtlCol="0">
            <a:spAutoFit/>
          </a:bodyPr>
          <a:lstStyle/>
          <a:p>
            <a:pPr algn="ctr">
              <a:lnSpc>
                <a:spcPct val="130000"/>
              </a:lnSpc>
            </a:pPr>
            <a:r>
              <a:rPr lang="en-GB" sz="2000" dirty="0">
                <a:solidFill>
                  <a:schemeClr val="bg2"/>
                </a:solidFill>
              </a:rPr>
              <a:t>Click to start </a:t>
            </a:r>
            <a:br>
              <a:rPr lang="en-GB" sz="2000" dirty="0">
                <a:solidFill>
                  <a:schemeClr val="bg2"/>
                </a:solidFill>
              </a:rPr>
            </a:br>
            <a:r>
              <a:rPr lang="en-GB" sz="2000" dirty="0">
                <a:solidFill>
                  <a:schemeClr val="bg2"/>
                </a:solidFill>
              </a:rPr>
              <a:t>30-second timer</a:t>
            </a:r>
          </a:p>
        </p:txBody>
      </p:sp>
      <p:grpSp>
        <p:nvGrpSpPr>
          <p:cNvPr id="47" name="Group 46">
            <a:extLst>
              <a:ext uri="{FF2B5EF4-FFF2-40B4-BE49-F238E27FC236}">
                <a16:creationId xmlns:a16="http://schemas.microsoft.com/office/drawing/2014/main" id="{461AE55F-EA34-52B7-9F51-9E603C3B4569}"/>
              </a:ext>
            </a:extLst>
          </p:cNvPr>
          <p:cNvGrpSpPr/>
          <p:nvPr/>
        </p:nvGrpSpPr>
        <p:grpSpPr>
          <a:xfrm>
            <a:off x="9948014" y="4273099"/>
            <a:ext cx="1440000" cy="1440000"/>
            <a:chOff x="9116461" y="2142223"/>
            <a:chExt cx="1440000" cy="1440000"/>
          </a:xfrm>
        </p:grpSpPr>
        <p:sp>
          <p:nvSpPr>
            <p:cNvPr id="48" name="Oval 47">
              <a:extLst>
                <a:ext uri="{FF2B5EF4-FFF2-40B4-BE49-F238E27FC236}">
                  <a16:creationId xmlns:a16="http://schemas.microsoft.com/office/drawing/2014/main" id="{B0D52F97-71CC-CC7D-A703-3A3FB2E2A43A}"/>
                </a:ext>
              </a:extLst>
            </p:cNvPr>
            <p:cNvSpPr/>
            <p:nvPr/>
          </p:nvSpPr>
          <p:spPr>
            <a:xfrm>
              <a:off x="9116461" y="2142223"/>
              <a:ext cx="1440000" cy="1440000"/>
            </a:xfrm>
            <a:prstGeom prst="ellipse">
              <a:avLst/>
            </a:prstGeom>
            <a:solidFill>
              <a:schemeClr val="bg1"/>
            </a:solidFill>
            <a:ln w="127000">
              <a:solidFill>
                <a:schemeClr val="bg2"/>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4A2EFBE-3E38-E506-3BE2-35FC497D44AC}"/>
                </a:ext>
              </a:extLst>
            </p:cNvPr>
            <p:cNvSpPr/>
            <p:nvPr/>
          </p:nvSpPr>
          <p:spPr>
            <a:xfrm>
              <a:off x="9724035" y="2755441"/>
              <a:ext cx="224852" cy="22485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a:extLst>
                <a:ext uri="{FF2B5EF4-FFF2-40B4-BE49-F238E27FC236}">
                  <a16:creationId xmlns:a16="http://schemas.microsoft.com/office/drawing/2014/main" id="{9A39DE95-0EA7-B4EA-44A1-AA41979AAB64}"/>
                </a:ext>
              </a:extLst>
            </p:cNvPr>
            <p:cNvCxnSpPr/>
            <p:nvPr/>
          </p:nvCxnSpPr>
          <p:spPr>
            <a:xfrm flipV="1">
              <a:off x="9836461" y="2386907"/>
              <a:ext cx="0" cy="386272"/>
            </a:xfrm>
            <a:prstGeom prst="straightConnector1">
              <a:avLst/>
            </a:prstGeom>
            <a:ln w="571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125E8B0C-FF56-9AF9-C110-A3FF3D7D0A75}"/>
              </a:ext>
            </a:extLst>
          </p:cNvPr>
          <p:cNvSpPr txBox="1"/>
          <p:nvPr/>
        </p:nvSpPr>
        <p:spPr>
          <a:xfrm>
            <a:off x="9236545" y="5972986"/>
            <a:ext cx="2865852" cy="460639"/>
          </a:xfrm>
          <a:prstGeom prst="rect">
            <a:avLst/>
          </a:prstGeom>
          <a:noFill/>
        </p:spPr>
        <p:txBody>
          <a:bodyPr wrap="square" rtlCol="0">
            <a:spAutoFit/>
          </a:bodyPr>
          <a:lstStyle/>
          <a:p>
            <a:pPr algn="ctr">
              <a:lnSpc>
                <a:spcPct val="130000"/>
              </a:lnSpc>
            </a:pPr>
            <a:r>
              <a:rPr lang="en-GB" sz="2000" dirty="0">
                <a:solidFill>
                  <a:schemeClr val="bg2"/>
                </a:solidFill>
              </a:rPr>
              <a:t>Your time is up!</a:t>
            </a:r>
          </a:p>
        </p:txBody>
      </p:sp>
      <p:grpSp>
        <p:nvGrpSpPr>
          <p:cNvPr id="2" name="Group 11">
            <a:extLst>
              <a:ext uri="{FF2B5EF4-FFF2-40B4-BE49-F238E27FC236}">
                <a16:creationId xmlns:a16="http://schemas.microsoft.com/office/drawing/2014/main" id="{EDB55D29-2938-83CA-744E-D572761D04C3}"/>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D4ADA8A0-4509-7A09-C6E6-967F0F7ADAE3}"/>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4D76628D-29C1-01D5-6627-F72C8F324A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28799" y="549393"/>
              <a:ext cx="504980" cy="504980"/>
            </a:xfrm>
            <a:prstGeom prst="rect">
              <a:avLst/>
            </a:prstGeom>
          </p:spPr>
        </p:pic>
      </p:grpSp>
      <p:sp>
        <p:nvSpPr>
          <p:cNvPr id="12" name="CuadroTexto 11">
            <a:extLst>
              <a:ext uri="{FF2B5EF4-FFF2-40B4-BE49-F238E27FC236}">
                <a16:creationId xmlns:a16="http://schemas.microsoft.com/office/drawing/2014/main" id="{4ACCF038-CB5C-A13F-8824-1E6B64A0AC10}"/>
              </a:ext>
            </a:extLst>
          </p:cNvPr>
          <p:cNvSpPr txBox="1"/>
          <p:nvPr/>
        </p:nvSpPr>
        <p:spPr>
          <a:xfrm>
            <a:off x="562650" y="1574826"/>
            <a:ext cx="9484174" cy="4467698"/>
          </a:xfrm>
          <a:prstGeom prst="rect">
            <a:avLst/>
          </a:prstGeom>
          <a:noFill/>
        </p:spPr>
        <p:txBody>
          <a:bodyPr wrap="square" rtlCol="0">
            <a:spAutoFit/>
          </a:bodyPr>
          <a:lstStyle/>
          <a:p>
            <a:pPr marL="457200" indent="-457200" algn="l">
              <a:lnSpc>
                <a:spcPct val="150000"/>
              </a:lnSpc>
              <a:buAutoNum type="arabicPeriod"/>
            </a:pPr>
            <a:r>
              <a:rPr lang="en-GB" sz="2400" dirty="0">
                <a:latin typeface="ABeeZee"/>
              </a:rPr>
              <a:t>Mi </a:t>
            </a:r>
            <a:r>
              <a:rPr lang="en-GB" sz="2400" dirty="0" err="1">
                <a:latin typeface="ABeeZee"/>
              </a:rPr>
              <a:t>deporte</a:t>
            </a:r>
            <a:r>
              <a:rPr lang="en-GB" sz="2400" dirty="0">
                <a:latin typeface="ABeeZee"/>
              </a:rPr>
              <a:t> </a:t>
            </a:r>
            <a:r>
              <a:rPr lang="en-GB" sz="2400" dirty="0" err="1">
                <a:latin typeface="ABeeZee"/>
              </a:rPr>
              <a:t>favorito</a:t>
            </a:r>
            <a:r>
              <a:rPr lang="en-GB" sz="2400" dirty="0">
                <a:latin typeface="ABeeZee"/>
              </a:rPr>
              <a:t> es </a:t>
            </a:r>
            <a:r>
              <a:rPr lang="en-GB" sz="2400" dirty="0" err="1">
                <a:latin typeface="ABeeZee"/>
              </a:rPr>
              <a:t>el</a:t>
            </a:r>
            <a:r>
              <a:rPr lang="en-GB" sz="2400" dirty="0">
                <a:latin typeface="ABeeZee"/>
              </a:rPr>
              <a:t> </a:t>
            </a:r>
            <a:r>
              <a:rPr lang="en-GB" sz="2400" dirty="0" err="1">
                <a:latin typeface="ABeeZee"/>
              </a:rPr>
              <a:t>baloncesto</a:t>
            </a:r>
            <a:r>
              <a:rPr lang="en-GB" sz="2400" dirty="0">
                <a:latin typeface="ABeeZee"/>
              </a:rPr>
              <a:t>, lo </a:t>
            </a:r>
            <a:r>
              <a:rPr lang="en-GB" sz="2400" dirty="0" err="1">
                <a:latin typeface="ABeeZee"/>
              </a:rPr>
              <a:t>hago</a:t>
            </a:r>
            <a:r>
              <a:rPr lang="en-GB" sz="2400" dirty="0">
                <a:latin typeface="ABeeZee"/>
              </a:rPr>
              <a:t> </a:t>
            </a:r>
            <a:r>
              <a:rPr lang="en-GB" sz="2400" dirty="0" err="1">
                <a:latin typeface="ABeeZee"/>
              </a:rPr>
              <a:t>los</a:t>
            </a:r>
            <a:r>
              <a:rPr lang="en-GB" sz="2400" dirty="0">
                <a:latin typeface="ABeeZee"/>
              </a:rPr>
              <a:t> martes.</a:t>
            </a:r>
          </a:p>
          <a:p>
            <a:pPr marL="457200" indent="-457200" algn="l">
              <a:lnSpc>
                <a:spcPct val="150000"/>
              </a:lnSpc>
              <a:buAutoNum type="arabicPeriod"/>
            </a:pPr>
            <a:r>
              <a:rPr lang="en-GB" sz="2400" dirty="0" err="1">
                <a:latin typeface="ABeeZee"/>
              </a:rPr>
              <a:t>Pertenezco</a:t>
            </a:r>
            <a:r>
              <a:rPr lang="en-GB" sz="2400" dirty="0">
                <a:latin typeface="ABeeZee"/>
              </a:rPr>
              <a:t> al </a:t>
            </a:r>
            <a:r>
              <a:rPr lang="en-GB" sz="2400" dirty="0" err="1">
                <a:latin typeface="ABeeZee"/>
              </a:rPr>
              <a:t>equipo</a:t>
            </a:r>
            <a:r>
              <a:rPr lang="en-GB" sz="2400" dirty="0">
                <a:latin typeface="ABeeZee"/>
              </a:rPr>
              <a:t> de mi </a:t>
            </a:r>
            <a:r>
              <a:rPr lang="en-GB" sz="2400" dirty="0" err="1">
                <a:latin typeface="ABeeZee"/>
              </a:rPr>
              <a:t>instituto</a:t>
            </a:r>
            <a:r>
              <a:rPr lang="en-GB" sz="2400" dirty="0">
                <a:latin typeface="ABeeZee"/>
              </a:rPr>
              <a:t> </a:t>
            </a:r>
            <a:r>
              <a:rPr lang="en-GB" sz="2400" dirty="0" err="1">
                <a:latin typeface="ABeeZee"/>
              </a:rPr>
              <a:t>desde</a:t>
            </a:r>
            <a:r>
              <a:rPr lang="en-GB" sz="2400" dirty="0">
                <a:latin typeface="ABeeZee"/>
              </a:rPr>
              <a:t> </a:t>
            </a:r>
            <a:r>
              <a:rPr lang="en-GB" sz="2400" dirty="0" err="1">
                <a:latin typeface="ABeeZee"/>
              </a:rPr>
              <a:t>hace</a:t>
            </a:r>
            <a:r>
              <a:rPr lang="en-GB" sz="2400" dirty="0">
                <a:latin typeface="ABeeZee"/>
              </a:rPr>
              <a:t> dos </a:t>
            </a:r>
            <a:r>
              <a:rPr lang="en-GB" sz="2400" dirty="0" err="1">
                <a:latin typeface="ABeeZee"/>
              </a:rPr>
              <a:t>años</a:t>
            </a:r>
            <a:r>
              <a:rPr lang="en-GB" sz="2400" dirty="0">
                <a:latin typeface="ABeeZee"/>
              </a:rPr>
              <a:t>.</a:t>
            </a:r>
          </a:p>
          <a:p>
            <a:pPr marL="457200" indent="-457200" algn="l">
              <a:lnSpc>
                <a:spcPct val="150000"/>
              </a:lnSpc>
              <a:buAutoNum type="arabicPeriod"/>
            </a:pPr>
            <a:r>
              <a:rPr lang="en-GB" sz="2400" dirty="0" err="1">
                <a:latin typeface="ABeeZee"/>
              </a:rPr>
              <a:t>Acabamos</a:t>
            </a:r>
            <a:r>
              <a:rPr lang="en-GB" sz="2400" dirty="0">
                <a:latin typeface="ABeeZee"/>
              </a:rPr>
              <a:t> de </a:t>
            </a:r>
            <a:r>
              <a:rPr lang="en-GB" sz="2400" dirty="0" err="1">
                <a:latin typeface="ABeeZee"/>
              </a:rPr>
              <a:t>participar</a:t>
            </a:r>
            <a:r>
              <a:rPr lang="en-GB" sz="2400" dirty="0">
                <a:latin typeface="ABeeZee"/>
              </a:rPr>
              <a:t> </a:t>
            </a:r>
            <a:r>
              <a:rPr lang="en-GB" sz="2400" dirty="0" err="1">
                <a:latin typeface="ABeeZee"/>
              </a:rPr>
              <a:t>en</a:t>
            </a:r>
            <a:r>
              <a:rPr lang="en-GB" sz="2400" dirty="0">
                <a:latin typeface="ABeeZee"/>
              </a:rPr>
              <a:t> </a:t>
            </a:r>
            <a:r>
              <a:rPr lang="en-GB" sz="2400" dirty="0" err="1">
                <a:latin typeface="ABeeZee"/>
              </a:rPr>
              <a:t>una</a:t>
            </a:r>
            <a:r>
              <a:rPr lang="en-GB" sz="2400" dirty="0">
                <a:latin typeface="ABeeZee"/>
              </a:rPr>
              <a:t> </a:t>
            </a:r>
            <a:r>
              <a:rPr lang="en-GB" sz="2400" dirty="0" err="1">
                <a:latin typeface="ABeeZee"/>
              </a:rPr>
              <a:t>competición</a:t>
            </a:r>
            <a:r>
              <a:rPr lang="en-GB" sz="2400" dirty="0">
                <a:latin typeface="ABeeZee"/>
              </a:rPr>
              <a:t> </a:t>
            </a:r>
            <a:r>
              <a:rPr lang="en-GB" sz="2400" dirty="0" err="1">
                <a:latin typeface="ABeeZee"/>
              </a:rPr>
              <a:t>nacional</a:t>
            </a:r>
            <a:r>
              <a:rPr lang="en-GB" sz="2400" dirty="0">
                <a:latin typeface="ABeeZee"/>
              </a:rPr>
              <a:t> y  la </a:t>
            </a:r>
            <a:r>
              <a:rPr lang="en-GB" sz="2400" dirty="0" err="1">
                <a:latin typeface="ABeeZee"/>
              </a:rPr>
              <a:t>hemos</a:t>
            </a:r>
            <a:r>
              <a:rPr lang="en-GB" sz="2400" dirty="0">
                <a:latin typeface="ABeeZee"/>
              </a:rPr>
              <a:t> </a:t>
            </a:r>
            <a:r>
              <a:rPr lang="en-GB" sz="2400" dirty="0" err="1">
                <a:latin typeface="ABeeZee"/>
              </a:rPr>
              <a:t>ganado</a:t>
            </a:r>
            <a:r>
              <a:rPr lang="en-GB" sz="2400" dirty="0">
                <a:latin typeface="ABeeZee"/>
              </a:rPr>
              <a:t>.</a:t>
            </a:r>
          </a:p>
          <a:p>
            <a:pPr algn="l">
              <a:lnSpc>
                <a:spcPct val="150000"/>
              </a:lnSpc>
            </a:pPr>
            <a:r>
              <a:rPr lang="en-GB" sz="2400" dirty="0">
                <a:latin typeface="ABeeZee"/>
              </a:rPr>
              <a:t>4. Este </a:t>
            </a:r>
            <a:r>
              <a:rPr lang="en-GB" sz="2400" dirty="0" err="1">
                <a:latin typeface="ABeeZee"/>
              </a:rPr>
              <a:t>verano</a:t>
            </a:r>
            <a:r>
              <a:rPr lang="en-GB" sz="2400" dirty="0">
                <a:latin typeface="ABeeZee"/>
              </a:rPr>
              <a:t> </a:t>
            </a:r>
            <a:r>
              <a:rPr lang="en-GB" sz="2400" dirty="0" err="1">
                <a:latin typeface="ABeeZee"/>
              </a:rPr>
              <a:t>tengo</a:t>
            </a:r>
            <a:r>
              <a:rPr lang="en-GB" sz="2400" dirty="0">
                <a:latin typeface="ABeeZee"/>
              </a:rPr>
              <a:t> </a:t>
            </a:r>
            <a:r>
              <a:rPr lang="en-GB" sz="2400" dirty="0" err="1">
                <a:latin typeface="ABeeZee"/>
              </a:rPr>
              <a:t>ganas</a:t>
            </a:r>
            <a:r>
              <a:rPr lang="en-GB" sz="2400" dirty="0">
                <a:latin typeface="ABeeZee"/>
              </a:rPr>
              <a:t> de </a:t>
            </a:r>
            <a:r>
              <a:rPr lang="en-GB" sz="2400" dirty="0" err="1">
                <a:latin typeface="ABeeZee"/>
              </a:rPr>
              <a:t>mantenerme</a:t>
            </a:r>
            <a:r>
              <a:rPr lang="en-GB" sz="2400" dirty="0">
                <a:latin typeface="ABeeZee"/>
              </a:rPr>
              <a:t> </a:t>
            </a:r>
            <a:r>
              <a:rPr lang="en-GB" sz="2400" dirty="0" err="1">
                <a:latin typeface="ABeeZee"/>
              </a:rPr>
              <a:t>en</a:t>
            </a:r>
            <a:r>
              <a:rPr lang="en-GB" sz="2400" dirty="0">
                <a:latin typeface="ABeeZee"/>
              </a:rPr>
              <a:t> forma </a:t>
            </a:r>
            <a:r>
              <a:rPr lang="en-GB" sz="2400" dirty="0" err="1">
                <a:latin typeface="ABeeZee"/>
              </a:rPr>
              <a:t>durante</a:t>
            </a:r>
            <a:r>
              <a:rPr lang="en-GB" sz="2400" dirty="0">
                <a:latin typeface="ABeeZee"/>
              </a:rPr>
              <a:t> las </a:t>
            </a:r>
            <a:r>
              <a:rPr lang="en-GB" sz="2400" dirty="0" err="1">
                <a:latin typeface="ABeeZee"/>
              </a:rPr>
              <a:t>vacaciones</a:t>
            </a:r>
            <a:r>
              <a:rPr lang="en-GB" sz="2400" dirty="0">
                <a:latin typeface="ABeeZee"/>
              </a:rPr>
              <a:t>.</a:t>
            </a:r>
          </a:p>
          <a:p>
            <a:pPr algn="l">
              <a:lnSpc>
                <a:spcPct val="150000"/>
              </a:lnSpc>
            </a:pPr>
            <a:r>
              <a:rPr lang="en-GB" sz="2400" dirty="0">
                <a:latin typeface="ABeeZee"/>
              </a:rPr>
              <a:t>5. Por </a:t>
            </a:r>
            <a:r>
              <a:rPr lang="en-GB" sz="2400" dirty="0" err="1">
                <a:latin typeface="ABeeZee"/>
              </a:rPr>
              <a:t>eso</a:t>
            </a:r>
            <a:r>
              <a:rPr lang="en-GB" sz="2400" dirty="0">
                <a:latin typeface="ABeeZee"/>
              </a:rPr>
              <a:t> </a:t>
            </a:r>
            <a:r>
              <a:rPr lang="en-GB" sz="2400" dirty="0" err="1">
                <a:latin typeface="ABeeZee"/>
              </a:rPr>
              <a:t>seguiré</a:t>
            </a:r>
            <a:r>
              <a:rPr lang="en-GB" sz="2400" dirty="0">
                <a:latin typeface="ABeeZee"/>
              </a:rPr>
              <a:t> </a:t>
            </a:r>
            <a:r>
              <a:rPr lang="en-GB" sz="2400" dirty="0" err="1">
                <a:latin typeface="ABeeZee"/>
              </a:rPr>
              <a:t>jugando</a:t>
            </a:r>
            <a:r>
              <a:rPr lang="en-GB" sz="2400" dirty="0">
                <a:latin typeface="ABeeZee"/>
              </a:rPr>
              <a:t>, </a:t>
            </a:r>
            <a:r>
              <a:rPr lang="en-GB" sz="2400" dirty="0" err="1">
                <a:latin typeface="ABeeZee"/>
              </a:rPr>
              <a:t>si</a:t>
            </a:r>
            <a:r>
              <a:rPr lang="en-GB" sz="2400" dirty="0">
                <a:latin typeface="ABeeZee"/>
              </a:rPr>
              <a:t> no </a:t>
            </a:r>
            <a:r>
              <a:rPr lang="en-GB" sz="2400" dirty="0" err="1">
                <a:latin typeface="ABeeZee"/>
              </a:rPr>
              <a:t>hace</a:t>
            </a:r>
            <a:r>
              <a:rPr lang="en-GB" sz="2400" dirty="0">
                <a:latin typeface="ABeeZee"/>
              </a:rPr>
              <a:t> </a:t>
            </a:r>
            <a:r>
              <a:rPr lang="en-GB" sz="2400" dirty="0" err="1">
                <a:latin typeface="ABeeZee"/>
              </a:rPr>
              <a:t>mucha</a:t>
            </a:r>
            <a:r>
              <a:rPr lang="en-GB" sz="2400" dirty="0">
                <a:latin typeface="ABeeZee"/>
              </a:rPr>
              <a:t> </a:t>
            </a:r>
            <a:r>
              <a:rPr lang="en-GB" sz="2400" dirty="0" err="1">
                <a:latin typeface="ABeeZee"/>
              </a:rPr>
              <a:t>calor</a:t>
            </a:r>
            <a:r>
              <a:rPr lang="en-GB" sz="2400" dirty="0">
                <a:latin typeface="ABeeZee"/>
              </a:rPr>
              <a:t>.</a:t>
            </a:r>
          </a:p>
          <a:p>
            <a:pPr algn="l">
              <a:lnSpc>
                <a:spcPct val="150000"/>
              </a:lnSpc>
            </a:pPr>
            <a:r>
              <a:rPr lang="en-GB" sz="2400" dirty="0">
                <a:latin typeface="ABeeZee"/>
              </a:rPr>
              <a:t>6. Creo que </a:t>
            </a:r>
            <a:r>
              <a:rPr lang="en-GB" sz="2400" dirty="0" err="1">
                <a:latin typeface="ABeeZee"/>
              </a:rPr>
              <a:t>nunca</a:t>
            </a:r>
            <a:r>
              <a:rPr lang="en-GB" sz="2400" dirty="0">
                <a:latin typeface="ABeeZee"/>
              </a:rPr>
              <a:t> me </a:t>
            </a:r>
            <a:r>
              <a:rPr lang="en-GB" sz="2400" dirty="0" err="1">
                <a:latin typeface="ABeeZee"/>
              </a:rPr>
              <a:t>aburriré</a:t>
            </a:r>
            <a:r>
              <a:rPr lang="en-GB" sz="2400" dirty="0">
                <a:latin typeface="ABeeZee"/>
              </a:rPr>
              <a:t> de </a:t>
            </a:r>
            <a:r>
              <a:rPr lang="en-GB" sz="2400" dirty="0" err="1">
                <a:latin typeface="ABeeZee"/>
              </a:rPr>
              <a:t>este</a:t>
            </a:r>
            <a:r>
              <a:rPr lang="en-GB" sz="2400" dirty="0">
                <a:latin typeface="ABeeZee"/>
              </a:rPr>
              <a:t> </a:t>
            </a:r>
            <a:r>
              <a:rPr lang="en-GB" sz="2400" dirty="0" err="1">
                <a:latin typeface="ABeeZee"/>
              </a:rPr>
              <a:t>deporte</a:t>
            </a:r>
            <a:r>
              <a:rPr lang="en-GB" sz="2400" dirty="0">
                <a:latin typeface="ABeeZee"/>
              </a:rPr>
              <a:t>.</a:t>
            </a:r>
          </a:p>
        </p:txBody>
      </p:sp>
      <p:sp>
        <p:nvSpPr>
          <p:cNvPr id="16" name="CuadroTexto 15">
            <a:extLst>
              <a:ext uri="{FF2B5EF4-FFF2-40B4-BE49-F238E27FC236}">
                <a16:creationId xmlns:a16="http://schemas.microsoft.com/office/drawing/2014/main" id="{1B261BF9-F7C9-8A43-B848-E7ECACD8B830}"/>
              </a:ext>
            </a:extLst>
          </p:cNvPr>
          <p:cNvSpPr txBox="1"/>
          <p:nvPr/>
        </p:nvSpPr>
        <p:spPr>
          <a:xfrm>
            <a:off x="609335" y="1137558"/>
            <a:ext cx="9275446" cy="506805"/>
          </a:xfrm>
          <a:prstGeom prst="rect">
            <a:avLst/>
          </a:prstGeom>
          <a:solidFill>
            <a:schemeClr val="bg2">
              <a:lumMod val="20000"/>
              <a:lumOff val="80000"/>
            </a:schemeClr>
          </a:solidFill>
          <a:ln>
            <a:solidFill>
              <a:schemeClr val="tx1"/>
            </a:solidFill>
          </a:ln>
        </p:spPr>
        <p:txBody>
          <a:bodyPr wrap="square">
            <a:spAutoFit/>
          </a:bodyPr>
          <a:lstStyle/>
          <a:p>
            <a:pPr algn="l">
              <a:lnSpc>
                <a:spcPct val="150000"/>
              </a:lnSpc>
              <a:spcBef>
                <a:spcPts val="300"/>
              </a:spcBef>
              <a:spcAft>
                <a:spcPts val="300"/>
              </a:spcAft>
            </a:pPr>
            <a:r>
              <a:rPr lang="en-GB" sz="2000" dirty="0"/>
              <a:t>In pairs, o</a:t>
            </a:r>
            <a:r>
              <a:rPr lang="en-GB" sz="2000" b="0" i="0" dirty="0">
                <a:effectLst/>
              </a:rPr>
              <a:t>ne person translates for </a:t>
            </a:r>
            <a:r>
              <a:rPr lang="en-GB" sz="2000" b="1" i="0" dirty="0">
                <a:solidFill>
                  <a:schemeClr val="bg2"/>
                </a:solidFill>
                <a:effectLst/>
              </a:rPr>
              <a:t>30 seconds</a:t>
            </a:r>
            <a:r>
              <a:rPr lang="en-GB" sz="2000" b="0" i="0" dirty="0">
                <a:effectLst/>
              </a:rPr>
              <a:t>, then swap (check the timer!)</a:t>
            </a:r>
          </a:p>
        </p:txBody>
      </p:sp>
      <p:pic>
        <p:nvPicPr>
          <p:cNvPr id="15" name="Gráfico 14" descr="Papel con relleno sólido">
            <a:extLst>
              <a:ext uri="{FF2B5EF4-FFF2-40B4-BE49-F238E27FC236}">
                <a16:creationId xmlns:a16="http://schemas.microsoft.com/office/drawing/2014/main" id="{0B204EFD-4880-4A16-6BA4-E4B32DDC2F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23240" y="1881487"/>
            <a:ext cx="914400" cy="914400"/>
          </a:xfrm>
          <a:prstGeom prst="rect">
            <a:avLst/>
          </a:prstGeom>
        </p:spPr>
      </p:pic>
      <p:pic>
        <p:nvPicPr>
          <p:cNvPr id="17" name="Gráfico 16" descr="Pluma con relleno sólido">
            <a:extLst>
              <a:ext uri="{FF2B5EF4-FFF2-40B4-BE49-F238E27FC236}">
                <a16:creationId xmlns:a16="http://schemas.microsoft.com/office/drawing/2014/main" id="{D153E01C-1CBC-FFD5-C8DE-37EFF5AB3D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81776" y="2055660"/>
            <a:ext cx="914400" cy="914400"/>
          </a:xfrm>
          <a:prstGeom prst="rect">
            <a:avLst/>
          </a:prstGeom>
        </p:spPr>
      </p:pic>
    </p:spTree>
    <p:extLst>
      <p:ext uri="{BB962C8B-B14F-4D97-AF65-F5344CB8AC3E}">
        <p14:creationId xmlns:p14="http://schemas.microsoft.com/office/powerpoint/2010/main" val="94620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0" fill="hold" nodeType="clickEffect">
                                  <p:stCondLst>
                                    <p:cond delay="0"/>
                                  </p:stCondLst>
                                  <p:childTnLst>
                                    <p:animRot by="21600000">
                                      <p:cBhvr>
                                        <p:cTn id="6" dur="30000" fill="hold"/>
                                        <p:tgtEl>
                                          <p:spTgt spid="47"/>
                                        </p:tgtEl>
                                        <p:attrNameLst>
                                          <p:attrName>r</p:attrName>
                                        </p:attrNameLst>
                                      </p:cBhvr>
                                    </p:animRot>
                                  </p:childTnLst>
                                </p:cTn>
                              </p:par>
                            </p:childTnLst>
                          </p:cTn>
                        </p:par>
                        <p:par>
                          <p:cTn id="7" fill="hold">
                            <p:stCondLst>
                              <p:cond delay="30000"/>
                            </p:stCondLst>
                            <p:childTnLst>
                              <p:par>
                                <p:cTn id="8" presetID="1" presetClass="exit" presetSubtype="0" fill="hold" grpId="0" nodeType="afterEffect">
                                  <p:stCondLst>
                                    <p:cond delay="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30000"/>
                            </p:stCondLst>
                            <p:childTnLst>
                              <p:par>
                                <p:cTn id="11" presetID="1"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1D6AE-8554-214D-CCE5-25E916DE610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FCAD5C6-36E3-9E09-0A11-977BE3656494}"/>
              </a:ext>
            </a:extLst>
          </p:cNvPr>
          <p:cNvSpPr>
            <a:spLocks noGrp="1"/>
          </p:cNvSpPr>
          <p:nvPr>
            <p:ph type="body" sz="quarter" idx="11"/>
          </p:nvPr>
        </p:nvSpPr>
        <p:spPr>
          <a:xfrm>
            <a:off x="1534161" y="219791"/>
            <a:ext cx="8809762" cy="1014445"/>
          </a:xfrm>
        </p:spPr>
        <p:txBody>
          <a:bodyPr/>
          <a:lstStyle/>
          <a:p>
            <a:r>
              <a:rPr lang="en-US" dirty="0">
                <a:solidFill>
                  <a:schemeClr val="bg2"/>
                </a:solidFill>
              </a:rPr>
              <a:t>HT Peer assessment</a:t>
            </a:r>
            <a:r>
              <a:rPr lang="en-US" dirty="0"/>
              <a:t>: </a:t>
            </a:r>
          </a:p>
          <a:p>
            <a:r>
              <a:rPr lang="en-US" dirty="0"/>
              <a:t>swap your translations with another pair!</a:t>
            </a:r>
          </a:p>
        </p:txBody>
      </p:sp>
      <p:sp>
        <p:nvSpPr>
          <p:cNvPr id="5" name="Marcador de texto 4">
            <a:extLst>
              <a:ext uri="{FF2B5EF4-FFF2-40B4-BE49-F238E27FC236}">
                <a16:creationId xmlns:a16="http://schemas.microsoft.com/office/drawing/2014/main" id="{241E913B-BAFA-B881-B247-2F067558A4E8}"/>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0F76E8E6-3FBC-939E-551D-67406DCE7C79}"/>
              </a:ext>
            </a:extLst>
          </p:cNvPr>
          <p:cNvSpPr>
            <a:spLocks noGrp="1"/>
          </p:cNvSpPr>
          <p:nvPr>
            <p:ph type="body" sz="quarter" idx="12"/>
          </p:nvPr>
        </p:nvSpPr>
        <p:spPr/>
        <p:txBody>
          <a:bodyPr/>
          <a:lstStyle/>
          <a:p>
            <a:endParaRPr lang="en-GB"/>
          </a:p>
        </p:txBody>
      </p:sp>
      <p:grpSp>
        <p:nvGrpSpPr>
          <p:cNvPr id="2" name="Group 11">
            <a:extLst>
              <a:ext uri="{FF2B5EF4-FFF2-40B4-BE49-F238E27FC236}">
                <a16:creationId xmlns:a16="http://schemas.microsoft.com/office/drawing/2014/main" id="{5FE27B2F-17C4-DA65-F17B-4A4C3E40CDFE}"/>
              </a:ext>
            </a:extLst>
          </p:cNvPr>
          <p:cNvGrpSpPr/>
          <p:nvPr/>
        </p:nvGrpSpPr>
        <p:grpSpPr>
          <a:xfrm>
            <a:off x="10768638" y="344523"/>
            <a:ext cx="759815" cy="759815"/>
            <a:chOff x="5779156" y="499750"/>
            <a:chExt cx="604267" cy="604267"/>
          </a:xfrm>
        </p:grpSpPr>
        <p:sp>
          <p:nvSpPr>
            <p:cNvPr id="3" name="Oval 12">
              <a:extLst>
                <a:ext uri="{FF2B5EF4-FFF2-40B4-BE49-F238E27FC236}">
                  <a16:creationId xmlns:a16="http://schemas.microsoft.com/office/drawing/2014/main" id="{E75BA43E-AD9B-720A-B6F1-18ACA1FF3089}"/>
                </a:ext>
              </a:extLst>
            </p:cNvPr>
            <p:cNvSpPr/>
            <p:nvPr/>
          </p:nvSpPr>
          <p:spPr>
            <a:xfrm>
              <a:off x="577915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00000000000000000" pitchFamily="50" charset="0"/>
              </a:endParaRPr>
            </a:p>
          </p:txBody>
        </p:sp>
        <p:pic>
          <p:nvPicPr>
            <p:cNvPr id="4" name="Graphic 18" descr="Users">
              <a:extLst>
                <a:ext uri="{FF2B5EF4-FFF2-40B4-BE49-F238E27FC236}">
                  <a16:creationId xmlns:a16="http://schemas.microsoft.com/office/drawing/2014/main" id="{A6121C98-3310-CFB9-A609-A25096920C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8799" y="549393"/>
              <a:ext cx="504980" cy="504980"/>
            </a:xfrm>
            <a:prstGeom prst="rect">
              <a:avLst/>
            </a:prstGeom>
          </p:spPr>
        </p:pic>
      </p:grpSp>
      <p:sp>
        <p:nvSpPr>
          <p:cNvPr id="12" name="CuadroTexto 11">
            <a:extLst>
              <a:ext uri="{FF2B5EF4-FFF2-40B4-BE49-F238E27FC236}">
                <a16:creationId xmlns:a16="http://schemas.microsoft.com/office/drawing/2014/main" id="{524B0BB5-B3EF-4FE0-B423-AA8D5BD6B716}"/>
              </a:ext>
            </a:extLst>
          </p:cNvPr>
          <p:cNvSpPr txBox="1"/>
          <p:nvPr/>
        </p:nvSpPr>
        <p:spPr>
          <a:xfrm>
            <a:off x="372899" y="1104337"/>
            <a:ext cx="11446202" cy="4421531"/>
          </a:xfrm>
          <a:prstGeom prst="rect">
            <a:avLst/>
          </a:prstGeom>
          <a:noFill/>
        </p:spPr>
        <p:txBody>
          <a:bodyPr wrap="square" rtlCol="0">
            <a:spAutoFit/>
          </a:bodyPr>
          <a:lstStyle/>
          <a:p>
            <a:pPr marL="457200" indent="-457200" algn="l">
              <a:lnSpc>
                <a:spcPct val="200000"/>
              </a:lnSpc>
              <a:buAutoNum type="arabicPeriod"/>
            </a:pPr>
            <a:r>
              <a:rPr lang="en-GB" sz="2400" dirty="0">
                <a:latin typeface="ABeeZee"/>
              </a:rPr>
              <a:t>Mi </a:t>
            </a:r>
            <a:r>
              <a:rPr lang="en-GB" sz="2400" dirty="0" err="1">
                <a:latin typeface="ABeeZee"/>
              </a:rPr>
              <a:t>deporte</a:t>
            </a:r>
            <a:r>
              <a:rPr lang="en-GB" sz="2400" dirty="0">
                <a:latin typeface="ABeeZee"/>
              </a:rPr>
              <a:t> </a:t>
            </a:r>
            <a:r>
              <a:rPr lang="en-GB" sz="2400" dirty="0" err="1">
                <a:latin typeface="ABeeZee"/>
              </a:rPr>
              <a:t>favorito</a:t>
            </a:r>
            <a:r>
              <a:rPr lang="en-GB" sz="2400" dirty="0">
                <a:latin typeface="ABeeZee"/>
              </a:rPr>
              <a:t> es </a:t>
            </a:r>
            <a:r>
              <a:rPr lang="en-GB" sz="2400" dirty="0" err="1">
                <a:latin typeface="ABeeZee"/>
              </a:rPr>
              <a:t>el</a:t>
            </a:r>
            <a:r>
              <a:rPr lang="en-GB" sz="2400" dirty="0">
                <a:latin typeface="ABeeZee"/>
              </a:rPr>
              <a:t> </a:t>
            </a:r>
            <a:r>
              <a:rPr lang="en-GB" sz="2400" dirty="0" err="1">
                <a:latin typeface="ABeeZee"/>
              </a:rPr>
              <a:t>baloncesto</a:t>
            </a:r>
            <a:r>
              <a:rPr lang="en-GB" sz="2400" dirty="0">
                <a:latin typeface="ABeeZee"/>
              </a:rPr>
              <a:t>, lo </a:t>
            </a:r>
            <a:r>
              <a:rPr lang="en-GB" sz="2400" dirty="0" err="1">
                <a:latin typeface="ABeeZee"/>
              </a:rPr>
              <a:t>hago</a:t>
            </a:r>
            <a:r>
              <a:rPr lang="en-GB" sz="2400" dirty="0">
                <a:latin typeface="ABeeZee"/>
              </a:rPr>
              <a:t> </a:t>
            </a:r>
            <a:r>
              <a:rPr lang="en-GB" sz="2400" dirty="0" err="1">
                <a:latin typeface="ABeeZee"/>
              </a:rPr>
              <a:t>los</a:t>
            </a:r>
            <a:r>
              <a:rPr lang="en-GB" sz="2400" dirty="0">
                <a:latin typeface="ABeeZee"/>
              </a:rPr>
              <a:t> martes.</a:t>
            </a:r>
          </a:p>
          <a:p>
            <a:pPr marL="457200" indent="-457200" algn="l">
              <a:lnSpc>
                <a:spcPct val="200000"/>
              </a:lnSpc>
              <a:buAutoNum type="arabicPeriod"/>
            </a:pPr>
            <a:r>
              <a:rPr lang="en-GB" sz="2400" dirty="0" err="1">
                <a:latin typeface="ABeeZee"/>
              </a:rPr>
              <a:t>Pertenezco</a:t>
            </a:r>
            <a:r>
              <a:rPr lang="en-GB" sz="2400" dirty="0">
                <a:latin typeface="ABeeZee"/>
              </a:rPr>
              <a:t> al </a:t>
            </a:r>
            <a:r>
              <a:rPr lang="en-GB" sz="2400" dirty="0" err="1">
                <a:latin typeface="ABeeZee"/>
              </a:rPr>
              <a:t>equipo</a:t>
            </a:r>
            <a:r>
              <a:rPr lang="en-GB" sz="2400" dirty="0">
                <a:latin typeface="ABeeZee"/>
              </a:rPr>
              <a:t> de mi </a:t>
            </a:r>
            <a:r>
              <a:rPr lang="en-GB" sz="2400" dirty="0" err="1">
                <a:latin typeface="ABeeZee"/>
              </a:rPr>
              <a:t>instituto</a:t>
            </a:r>
            <a:r>
              <a:rPr lang="en-GB" sz="2400" dirty="0">
                <a:latin typeface="ABeeZee"/>
              </a:rPr>
              <a:t> </a:t>
            </a:r>
            <a:r>
              <a:rPr lang="en-GB" sz="2400" dirty="0" err="1">
                <a:latin typeface="ABeeZee"/>
              </a:rPr>
              <a:t>desde</a:t>
            </a:r>
            <a:r>
              <a:rPr lang="en-GB" sz="2400" dirty="0">
                <a:latin typeface="ABeeZee"/>
              </a:rPr>
              <a:t> </a:t>
            </a:r>
            <a:r>
              <a:rPr lang="en-GB" sz="2400" dirty="0" err="1">
                <a:latin typeface="ABeeZee"/>
              </a:rPr>
              <a:t>hace</a:t>
            </a:r>
            <a:r>
              <a:rPr lang="en-GB" sz="2400" dirty="0">
                <a:latin typeface="ABeeZee"/>
              </a:rPr>
              <a:t> dos </a:t>
            </a:r>
            <a:r>
              <a:rPr lang="en-GB" sz="2400" dirty="0" err="1">
                <a:latin typeface="ABeeZee"/>
              </a:rPr>
              <a:t>años</a:t>
            </a:r>
            <a:r>
              <a:rPr lang="en-GB" sz="2400" dirty="0">
                <a:latin typeface="ABeeZee"/>
              </a:rPr>
              <a:t>.</a:t>
            </a:r>
          </a:p>
          <a:p>
            <a:pPr marL="457200" indent="-457200" algn="l">
              <a:lnSpc>
                <a:spcPct val="200000"/>
              </a:lnSpc>
              <a:buAutoNum type="arabicPeriod"/>
            </a:pPr>
            <a:r>
              <a:rPr lang="en-GB" sz="2400" dirty="0" err="1">
                <a:latin typeface="ABeeZee"/>
              </a:rPr>
              <a:t>Acabamos</a:t>
            </a:r>
            <a:r>
              <a:rPr lang="en-GB" sz="2400" dirty="0">
                <a:latin typeface="ABeeZee"/>
              </a:rPr>
              <a:t> de </a:t>
            </a:r>
            <a:r>
              <a:rPr lang="en-GB" sz="2400" dirty="0" err="1">
                <a:latin typeface="ABeeZee"/>
              </a:rPr>
              <a:t>participar</a:t>
            </a:r>
            <a:r>
              <a:rPr lang="en-GB" sz="2400" dirty="0">
                <a:latin typeface="ABeeZee"/>
              </a:rPr>
              <a:t> </a:t>
            </a:r>
            <a:r>
              <a:rPr lang="en-GB" sz="2400" dirty="0" err="1">
                <a:latin typeface="ABeeZee"/>
              </a:rPr>
              <a:t>en</a:t>
            </a:r>
            <a:r>
              <a:rPr lang="en-GB" sz="2400" dirty="0">
                <a:latin typeface="ABeeZee"/>
              </a:rPr>
              <a:t> </a:t>
            </a:r>
            <a:r>
              <a:rPr lang="en-GB" sz="2400" dirty="0" err="1">
                <a:latin typeface="ABeeZee"/>
              </a:rPr>
              <a:t>una</a:t>
            </a:r>
            <a:r>
              <a:rPr lang="en-GB" sz="2400" dirty="0">
                <a:latin typeface="ABeeZee"/>
              </a:rPr>
              <a:t> </a:t>
            </a:r>
            <a:r>
              <a:rPr lang="en-GB" sz="2400" dirty="0" err="1">
                <a:latin typeface="ABeeZee"/>
              </a:rPr>
              <a:t>competición</a:t>
            </a:r>
            <a:r>
              <a:rPr lang="en-GB" sz="2400" dirty="0">
                <a:latin typeface="ABeeZee"/>
              </a:rPr>
              <a:t> </a:t>
            </a:r>
            <a:r>
              <a:rPr lang="en-GB" sz="2400" dirty="0" err="1">
                <a:latin typeface="ABeeZee"/>
              </a:rPr>
              <a:t>nacional</a:t>
            </a:r>
            <a:r>
              <a:rPr lang="en-GB" sz="2400" dirty="0">
                <a:latin typeface="ABeeZee"/>
              </a:rPr>
              <a:t> y la </a:t>
            </a:r>
            <a:r>
              <a:rPr lang="en-GB" sz="2400" dirty="0" err="1">
                <a:latin typeface="ABeeZee"/>
              </a:rPr>
              <a:t>hemos</a:t>
            </a:r>
            <a:r>
              <a:rPr lang="en-GB" sz="2400" dirty="0">
                <a:latin typeface="ABeeZee"/>
              </a:rPr>
              <a:t> </a:t>
            </a:r>
            <a:r>
              <a:rPr lang="en-GB" sz="2400" dirty="0" err="1">
                <a:latin typeface="ABeeZee"/>
              </a:rPr>
              <a:t>ganado</a:t>
            </a:r>
            <a:r>
              <a:rPr lang="en-GB" sz="2400" dirty="0">
                <a:latin typeface="ABeeZee"/>
              </a:rPr>
              <a:t>.</a:t>
            </a:r>
          </a:p>
          <a:p>
            <a:pPr algn="l">
              <a:lnSpc>
                <a:spcPct val="200000"/>
              </a:lnSpc>
            </a:pPr>
            <a:r>
              <a:rPr lang="en-GB" sz="2400" dirty="0">
                <a:latin typeface="ABeeZee"/>
              </a:rPr>
              <a:t>4. Este </a:t>
            </a:r>
            <a:r>
              <a:rPr lang="en-GB" sz="2400" dirty="0" err="1">
                <a:latin typeface="ABeeZee"/>
              </a:rPr>
              <a:t>verano</a:t>
            </a:r>
            <a:r>
              <a:rPr lang="en-GB" sz="2400" dirty="0">
                <a:latin typeface="ABeeZee"/>
              </a:rPr>
              <a:t> </a:t>
            </a:r>
            <a:r>
              <a:rPr lang="en-GB" sz="2400" dirty="0" err="1">
                <a:latin typeface="ABeeZee"/>
              </a:rPr>
              <a:t>tengo</a:t>
            </a:r>
            <a:r>
              <a:rPr lang="en-GB" sz="2400" dirty="0">
                <a:latin typeface="ABeeZee"/>
              </a:rPr>
              <a:t> </a:t>
            </a:r>
            <a:r>
              <a:rPr lang="en-GB" sz="2400" dirty="0" err="1">
                <a:latin typeface="ABeeZee"/>
              </a:rPr>
              <a:t>ganas</a:t>
            </a:r>
            <a:r>
              <a:rPr lang="en-GB" sz="2400" dirty="0">
                <a:latin typeface="ABeeZee"/>
              </a:rPr>
              <a:t> de </a:t>
            </a:r>
            <a:r>
              <a:rPr lang="en-GB" sz="2400" dirty="0" err="1">
                <a:latin typeface="ABeeZee"/>
              </a:rPr>
              <a:t>mantenerme</a:t>
            </a:r>
            <a:r>
              <a:rPr lang="en-GB" sz="2400" dirty="0">
                <a:latin typeface="ABeeZee"/>
              </a:rPr>
              <a:t> </a:t>
            </a:r>
            <a:r>
              <a:rPr lang="en-GB" sz="2400" dirty="0" err="1">
                <a:latin typeface="ABeeZee"/>
              </a:rPr>
              <a:t>en</a:t>
            </a:r>
            <a:r>
              <a:rPr lang="en-GB" sz="2400" dirty="0">
                <a:latin typeface="ABeeZee"/>
              </a:rPr>
              <a:t> forma </a:t>
            </a:r>
            <a:r>
              <a:rPr lang="en-GB" sz="2400" dirty="0" err="1">
                <a:latin typeface="ABeeZee"/>
              </a:rPr>
              <a:t>durante</a:t>
            </a:r>
            <a:r>
              <a:rPr lang="en-GB" sz="2400" dirty="0">
                <a:latin typeface="ABeeZee"/>
              </a:rPr>
              <a:t> las </a:t>
            </a:r>
            <a:r>
              <a:rPr lang="en-GB" sz="2400" dirty="0" err="1">
                <a:latin typeface="ABeeZee"/>
              </a:rPr>
              <a:t>vacaciones</a:t>
            </a:r>
            <a:r>
              <a:rPr lang="en-GB" sz="2400" dirty="0">
                <a:latin typeface="ABeeZee"/>
              </a:rPr>
              <a:t>.</a:t>
            </a:r>
          </a:p>
          <a:p>
            <a:pPr algn="l">
              <a:lnSpc>
                <a:spcPct val="200000"/>
              </a:lnSpc>
            </a:pPr>
            <a:r>
              <a:rPr lang="en-GB" sz="2400" dirty="0">
                <a:latin typeface="ABeeZee"/>
              </a:rPr>
              <a:t>5. Por </a:t>
            </a:r>
            <a:r>
              <a:rPr lang="en-GB" sz="2400" dirty="0" err="1">
                <a:latin typeface="ABeeZee"/>
              </a:rPr>
              <a:t>eso</a:t>
            </a:r>
            <a:r>
              <a:rPr lang="en-GB" sz="2400" dirty="0">
                <a:latin typeface="ABeeZee"/>
              </a:rPr>
              <a:t> </a:t>
            </a:r>
            <a:r>
              <a:rPr lang="en-GB" sz="2400" dirty="0" err="1">
                <a:latin typeface="ABeeZee"/>
              </a:rPr>
              <a:t>seguiré</a:t>
            </a:r>
            <a:r>
              <a:rPr lang="en-GB" sz="2400" dirty="0">
                <a:latin typeface="ABeeZee"/>
              </a:rPr>
              <a:t> </a:t>
            </a:r>
            <a:r>
              <a:rPr lang="en-GB" sz="2400" dirty="0" err="1">
                <a:latin typeface="ABeeZee"/>
              </a:rPr>
              <a:t>jugando</a:t>
            </a:r>
            <a:r>
              <a:rPr lang="en-GB" sz="2400" dirty="0">
                <a:latin typeface="ABeeZee"/>
              </a:rPr>
              <a:t>, </a:t>
            </a:r>
            <a:r>
              <a:rPr lang="en-GB" sz="2400" dirty="0" err="1">
                <a:latin typeface="ABeeZee"/>
              </a:rPr>
              <a:t>si</a:t>
            </a:r>
            <a:r>
              <a:rPr lang="en-GB" sz="2400" dirty="0">
                <a:latin typeface="ABeeZee"/>
              </a:rPr>
              <a:t> no </a:t>
            </a:r>
            <a:r>
              <a:rPr lang="en-GB" sz="2400" dirty="0" err="1">
                <a:latin typeface="ABeeZee"/>
              </a:rPr>
              <a:t>hace</a:t>
            </a:r>
            <a:r>
              <a:rPr lang="en-GB" sz="2400" dirty="0">
                <a:latin typeface="ABeeZee"/>
              </a:rPr>
              <a:t> </a:t>
            </a:r>
            <a:r>
              <a:rPr lang="en-GB" sz="2400" dirty="0" err="1">
                <a:latin typeface="ABeeZee"/>
              </a:rPr>
              <a:t>mucha</a:t>
            </a:r>
            <a:r>
              <a:rPr lang="en-GB" sz="2400" dirty="0">
                <a:latin typeface="ABeeZee"/>
              </a:rPr>
              <a:t> </a:t>
            </a:r>
            <a:r>
              <a:rPr lang="en-GB" sz="2400" dirty="0" err="1">
                <a:latin typeface="ABeeZee"/>
              </a:rPr>
              <a:t>calor</a:t>
            </a:r>
            <a:r>
              <a:rPr lang="en-GB" sz="2400" dirty="0">
                <a:latin typeface="ABeeZee"/>
              </a:rPr>
              <a:t>.</a:t>
            </a:r>
          </a:p>
          <a:p>
            <a:pPr algn="l">
              <a:lnSpc>
                <a:spcPct val="200000"/>
              </a:lnSpc>
            </a:pPr>
            <a:r>
              <a:rPr lang="en-GB" sz="2400" dirty="0">
                <a:latin typeface="ABeeZee"/>
              </a:rPr>
              <a:t>5. Creo que </a:t>
            </a:r>
            <a:r>
              <a:rPr lang="en-GB" sz="2400" dirty="0" err="1">
                <a:latin typeface="ABeeZee"/>
              </a:rPr>
              <a:t>nunca</a:t>
            </a:r>
            <a:r>
              <a:rPr lang="en-GB" sz="2400" dirty="0">
                <a:latin typeface="ABeeZee"/>
              </a:rPr>
              <a:t> me </a:t>
            </a:r>
            <a:r>
              <a:rPr lang="en-GB" sz="2400" dirty="0" err="1">
                <a:latin typeface="ABeeZee"/>
              </a:rPr>
              <a:t>aburriré</a:t>
            </a:r>
            <a:r>
              <a:rPr lang="en-GB" sz="2400" dirty="0">
                <a:latin typeface="ABeeZee"/>
              </a:rPr>
              <a:t> de </a:t>
            </a:r>
            <a:r>
              <a:rPr lang="en-GB" sz="2400" dirty="0" err="1">
                <a:latin typeface="ABeeZee"/>
              </a:rPr>
              <a:t>este</a:t>
            </a:r>
            <a:r>
              <a:rPr lang="en-GB" sz="2400" dirty="0">
                <a:latin typeface="ABeeZee"/>
              </a:rPr>
              <a:t> </a:t>
            </a:r>
            <a:r>
              <a:rPr lang="en-GB" sz="2400" dirty="0" err="1">
                <a:latin typeface="ABeeZee"/>
              </a:rPr>
              <a:t>deporte</a:t>
            </a:r>
            <a:r>
              <a:rPr lang="en-GB" sz="2400" dirty="0">
                <a:latin typeface="ABeeZee"/>
              </a:rPr>
              <a:t>.</a:t>
            </a:r>
          </a:p>
        </p:txBody>
      </p:sp>
      <p:pic>
        <p:nvPicPr>
          <p:cNvPr id="8" name="Picture 14" descr="Icon&#10;&#10;Description automatically generated">
            <a:extLst>
              <a:ext uri="{FF2B5EF4-FFF2-40B4-BE49-F238E27FC236}">
                <a16:creationId xmlns:a16="http://schemas.microsoft.com/office/drawing/2014/main" id="{94CE03F9-DDC9-5DCD-6E6F-63DB216F14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9" name="CuadroTexto 8">
            <a:extLst>
              <a:ext uri="{FF2B5EF4-FFF2-40B4-BE49-F238E27FC236}">
                <a16:creationId xmlns:a16="http://schemas.microsoft.com/office/drawing/2014/main" id="{8C47434C-D5FD-12A7-C5FB-0F579171F5FF}"/>
              </a:ext>
            </a:extLst>
          </p:cNvPr>
          <p:cNvSpPr txBox="1"/>
          <p:nvPr/>
        </p:nvSpPr>
        <p:spPr>
          <a:xfrm>
            <a:off x="869695" y="1759350"/>
            <a:ext cx="6574236"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My favourite sport is basketball, I do it on Tuesdays.</a:t>
            </a:r>
          </a:p>
        </p:txBody>
      </p:sp>
      <p:sp>
        <p:nvSpPr>
          <p:cNvPr id="10" name="CuadroTexto 9">
            <a:extLst>
              <a:ext uri="{FF2B5EF4-FFF2-40B4-BE49-F238E27FC236}">
                <a16:creationId xmlns:a16="http://schemas.microsoft.com/office/drawing/2014/main" id="{C3941E45-7A09-B233-8BAD-EE8C76697BE6}"/>
              </a:ext>
            </a:extLst>
          </p:cNvPr>
          <p:cNvSpPr txBox="1"/>
          <p:nvPr/>
        </p:nvSpPr>
        <p:spPr>
          <a:xfrm>
            <a:off x="869695" y="2455628"/>
            <a:ext cx="9778639"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I have belonged/ I have been a member of/ to my school’s team for two years. </a:t>
            </a:r>
          </a:p>
        </p:txBody>
      </p:sp>
      <p:sp>
        <p:nvSpPr>
          <p:cNvPr id="11" name="CuadroTexto 10">
            <a:extLst>
              <a:ext uri="{FF2B5EF4-FFF2-40B4-BE49-F238E27FC236}">
                <a16:creationId xmlns:a16="http://schemas.microsoft.com/office/drawing/2014/main" id="{E123DAF2-8510-6DF0-DC6A-6D2CC22B5FD6}"/>
              </a:ext>
            </a:extLst>
          </p:cNvPr>
          <p:cNvSpPr txBox="1"/>
          <p:nvPr/>
        </p:nvSpPr>
        <p:spPr>
          <a:xfrm>
            <a:off x="869694" y="3198680"/>
            <a:ext cx="10692351"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We just participated / took part </a:t>
            </a:r>
            <a:r>
              <a:rPr lang="en-GB" sz="2000" dirty="0" err="1">
                <a:solidFill>
                  <a:schemeClr val="accent3"/>
                </a:solidFill>
                <a:latin typeface="ABeeZee"/>
              </a:rPr>
              <a:t>ina</a:t>
            </a:r>
            <a:r>
              <a:rPr lang="en-GB" sz="2000" dirty="0">
                <a:solidFill>
                  <a:schemeClr val="accent3"/>
                </a:solidFill>
                <a:latin typeface="ABeeZee"/>
              </a:rPr>
              <a:t>  national competition and we won it/ have won it. </a:t>
            </a:r>
          </a:p>
        </p:txBody>
      </p:sp>
      <p:sp>
        <p:nvSpPr>
          <p:cNvPr id="15" name="CuadroTexto 14">
            <a:extLst>
              <a:ext uri="{FF2B5EF4-FFF2-40B4-BE49-F238E27FC236}">
                <a16:creationId xmlns:a16="http://schemas.microsoft.com/office/drawing/2014/main" id="{ABB2D51E-8F9E-4968-1A4E-F56EFCE4C22B}"/>
              </a:ext>
            </a:extLst>
          </p:cNvPr>
          <p:cNvSpPr txBox="1"/>
          <p:nvPr/>
        </p:nvSpPr>
        <p:spPr>
          <a:xfrm>
            <a:off x="836102" y="3901635"/>
            <a:ext cx="8065028"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This summer I look forward to stay in shape during the holidays.</a:t>
            </a:r>
          </a:p>
        </p:txBody>
      </p:sp>
      <p:sp>
        <p:nvSpPr>
          <p:cNvPr id="17" name="CuadroTexto 16">
            <a:extLst>
              <a:ext uri="{FF2B5EF4-FFF2-40B4-BE49-F238E27FC236}">
                <a16:creationId xmlns:a16="http://schemas.microsoft.com/office/drawing/2014/main" id="{42964E5F-6F06-9AAC-7F27-3C8F59AB4F8A}"/>
              </a:ext>
            </a:extLst>
          </p:cNvPr>
          <p:cNvSpPr txBox="1"/>
          <p:nvPr/>
        </p:nvSpPr>
        <p:spPr>
          <a:xfrm>
            <a:off x="869694" y="4638010"/>
            <a:ext cx="6851556"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That is why I will keep playing, if it is not too/very hot.</a:t>
            </a:r>
          </a:p>
        </p:txBody>
      </p:sp>
      <p:sp>
        <p:nvSpPr>
          <p:cNvPr id="18" name="CuadroTexto 17">
            <a:extLst>
              <a:ext uri="{FF2B5EF4-FFF2-40B4-BE49-F238E27FC236}">
                <a16:creationId xmlns:a16="http://schemas.microsoft.com/office/drawing/2014/main" id="{B44B8847-5590-1871-E6FC-907495E0FCAB}"/>
              </a:ext>
            </a:extLst>
          </p:cNvPr>
          <p:cNvSpPr txBox="1"/>
          <p:nvPr/>
        </p:nvSpPr>
        <p:spPr>
          <a:xfrm>
            <a:off x="836102" y="5405715"/>
            <a:ext cx="5235729" cy="460639"/>
          </a:xfrm>
          <a:prstGeom prst="rect">
            <a:avLst/>
          </a:prstGeom>
          <a:noFill/>
        </p:spPr>
        <p:txBody>
          <a:bodyPr wrap="none" rtlCol="0">
            <a:spAutoFit/>
          </a:bodyPr>
          <a:lstStyle/>
          <a:p>
            <a:pPr algn="l">
              <a:lnSpc>
                <a:spcPct val="130000"/>
              </a:lnSpc>
            </a:pPr>
            <a:r>
              <a:rPr lang="en-GB" sz="2000" dirty="0">
                <a:solidFill>
                  <a:schemeClr val="accent3"/>
                </a:solidFill>
                <a:latin typeface="ABeeZee"/>
              </a:rPr>
              <a:t>I think I will never get bored of this sport.</a:t>
            </a:r>
          </a:p>
        </p:txBody>
      </p:sp>
    </p:spTree>
    <p:extLst>
      <p:ext uri="{BB962C8B-B14F-4D97-AF65-F5344CB8AC3E}">
        <p14:creationId xmlns:p14="http://schemas.microsoft.com/office/powerpoint/2010/main" val="411460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F8E2DEE-7FD6-0A08-8392-05C0F3885419}"/>
              </a:ext>
            </a:extLst>
          </p:cNvPr>
          <p:cNvSpPr>
            <a:spLocks noGrp="1"/>
          </p:cNvSpPr>
          <p:nvPr>
            <p:ph type="body" sz="quarter" idx="11"/>
          </p:nvPr>
        </p:nvSpPr>
        <p:spPr>
          <a:xfrm>
            <a:off x="2501901" y="4177990"/>
            <a:ext cx="6144388" cy="648094"/>
          </a:xfrm>
        </p:spPr>
        <p:txBody>
          <a:bodyPr/>
          <a:lstStyle/>
          <a:p>
            <a:r>
              <a:rPr lang="en-GB" dirty="0"/>
              <a:t>Independent Practice: </a:t>
            </a:r>
          </a:p>
          <a:p>
            <a:r>
              <a:rPr lang="en-GB" dirty="0"/>
              <a:t>HT and FT  translations from English to Spanish</a:t>
            </a:r>
          </a:p>
        </p:txBody>
      </p:sp>
      <p:sp>
        <p:nvSpPr>
          <p:cNvPr id="3" name="Marcador de texto 2">
            <a:extLst>
              <a:ext uri="{FF2B5EF4-FFF2-40B4-BE49-F238E27FC236}">
                <a16:creationId xmlns:a16="http://schemas.microsoft.com/office/drawing/2014/main" id="{F1FC56E6-0DC5-8570-8807-6D0DEBCE0CF8}"/>
              </a:ext>
            </a:extLst>
          </p:cNvPr>
          <p:cNvSpPr>
            <a:spLocks noGrp="1"/>
          </p:cNvSpPr>
          <p:nvPr>
            <p:ph type="body" sz="quarter" idx="12"/>
          </p:nvPr>
        </p:nvSpPr>
        <p:spPr/>
        <p:txBody>
          <a:bodyPr/>
          <a:lstStyle/>
          <a:p>
            <a:endParaRPr lang="en-GB"/>
          </a:p>
        </p:txBody>
      </p:sp>
      <p:sp>
        <p:nvSpPr>
          <p:cNvPr id="4" name="Marcador de texto 3">
            <a:extLst>
              <a:ext uri="{FF2B5EF4-FFF2-40B4-BE49-F238E27FC236}">
                <a16:creationId xmlns:a16="http://schemas.microsoft.com/office/drawing/2014/main" id="{8675047D-2E01-03B3-9B0F-F8EAC7CF1E57}"/>
              </a:ext>
            </a:extLst>
          </p:cNvPr>
          <p:cNvSpPr>
            <a:spLocks noGrp="1"/>
          </p:cNvSpPr>
          <p:nvPr>
            <p:ph type="body" sz="quarter" idx="13"/>
          </p:nvPr>
        </p:nvSpPr>
        <p:spPr/>
        <p:txBody>
          <a:bodyPr/>
          <a:lstStyle/>
          <a:p>
            <a:endParaRPr lang="en-GB"/>
          </a:p>
        </p:txBody>
      </p:sp>
      <p:pic>
        <p:nvPicPr>
          <p:cNvPr id="8" name="Imagen 7">
            <a:extLst>
              <a:ext uri="{FF2B5EF4-FFF2-40B4-BE49-F238E27FC236}">
                <a16:creationId xmlns:a16="http://schemas.microsoft.com/office/drawing/2014/main" id="{B22258AD-5C92-E6EC-8A01-D4DE9F912606}"/>
              </a:ext>
            </a:extLst>
          </p:cNvPr>
          <p:cNvPicPr>
            <a:picLocks noChangeAspect="1"/>
          </p:cNvPicPr>
          <p:nvPr/>
        </p:nvPicPr>
        <p:blipFill>
          <a:blip r:embed="rId2"/>
          <a:stretch>
            <a:fillRect/>
          </a:stretch>
        </p:blipFill>
        <p:spPr>
          <a:xfrm>
            <a:off x="8414275" y="1433625"/>
            <a:ext cx="3078560" cy="4369823"/>
          </a:xfrm>
          <a:prstGeom prst="rect">
            <a:avLst/>
          </a:prstGeom>
          <a:ln>
            <a:solidFill>
              <a:schemeClr val="tx1"/>
            </a:solidFill>
          </a:ln>
        </p:spPr>
      </p:pic>
    </p:spTree>
    <p:extLst>
      <p:ext uri="{BB962C8B-B14F-4D97-AF65-F5344CB8AC3E}">
        <p14:creationId xmlns:p14="http://schemas.microsoft.com/office/powerpoint/2010/main" val="1798480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EB45FA-873E-37E2-91BB-23B401B771FB}"/>
              </a:ext>
            </a:extLst>
          </p:cNvPr>
          <p:cNvSpPr>
            <a:spLocks noGrp="1"/>
          </p:cNvSpPr>
          <p:nvPr>
            <p:ph type="body" sz="quarter" idx="11"/>
          </p:nvPr>
        </p:nvSpPr>
        <p:spPr/>
        <p:txBody>
          <a:bodyPr/>
          <a:lstStyle/>
          <a:p>
            <a:r>
              <a:rPr lang="en-GB" dirty="0"/>
              <a:t>HT Translations: Independent Practice</a:t>
            </a:r>
          </a:p>
        </p:txBody>
      </p:sp>
      <p:sp>
        <p:nvSpPr>
          <p:cNvPr id="3" name="Marcador de texto 2">
            <a:extLst>
              <a:ext uri="{FF2B5EF4-FFF2-40B4-BE49-F238E27FC236}">
                <a16:creationId xmlns:a16="http://schemas.microsoft.com/office/drawing/2014/main" id="{2901A43D-2C15-4783-F058-0944B6A6BD8B}"/>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21EF054D-07A2-EAD9-4209-A0D59A817624}"/>
              </a:ext>
            </a:extLst>
          </p:cNvPr>
          <p:cNvSpPr>
            <a:spLocks noGrp="1"/>
          </p:cNvSpPr>
          <p:nvPr>
            <p:ph type="body" sz="quarter" idx="12"/>
          </p:nvPr>
        </p:nvSpPr>
        <p:spPr/>
        <p:txBody>
          <a:bodyPr/>
          <a:lstStyle/>
          <a:p>
            <a:endParaRPr lang="en-GB"/>
          </a:p>
        </p:txBody>
      </p:sp>
      <p:pic>
        <p:nvPicPr>
          <p:cNvPr id="8" name="Imagen 7">
            <a:extLst>
              <a:ext uri="{FF2B5EF4-FFF2-40B4-BE49-F238E27FC236}">
                <a16:creationId xmlns:a16="http://schemas.microsoft.com/office/drawing/2014/main" id="{784C185A-FBBF-EA59-4411-E2E6AE2B5505}"/>
              </a:ext>
            </a:extLst>
          </p:cNvPr>
          <p:cNvPicPr>
            <a:picLocks noChangeAspect="1"/>
          </p:cNvPicPr>
          <p:nvPr/>
        </p:nvPicPr>
        <p:blipFill>
          <a:blip r:embed="rId3"/>
          <a:stretch>
            <a:fillRect/>
          </a:stretch>
        </p:blipFill>
        <p:spPr>
          <a:xfrm>
            <a:off x="454521" y="1447092"/>
            <a:ext cx="6953276" cy="4878215"/>
          </a:xfrm>
          <a:prstGeom prst="rect">
            <a:avLst/>
          </a:prstGeom>
          <a:ln>
            <a:solidFill>
              <a:schemeClr val="tx1"/>
            </a:solidFill>
          </a:ln>
        </p:spPr>
      </p:pic>
      <p:grpSp>
        <p:nvGrpSpPr>
          <p:cNvPr id="11" name="Group 6">
            <a:extLst>
              <a:ext uri="{FF2B5EF4-FFF2-40B4-BE49-F238E27FC236}">
                <a16:creationId xmlns:a16="http://schemas.microsoft.com/office/drawing/2014/main" id="{DD1336D8-01C4-38E6-DF70-C73D0240D1E8}"/>
              </a:ext>
            </a:extLst>
          </p:cNvPr>
          <p:cNvGrpSpPr/>
          <p:nvPr/>
        </p:nvGrpSpPr>
        <p:grpSpPr>
          <a:xfrm>
            <a:off x="5081287" y="4166886"/>
            <a:ext cx="7183159" cy="2184044"/>
            <a:chOff x="4423575" y="4114679"/>
            <a:chExt cx="7847570" cy="2236250"/>
          </a:xfrm>
        </p:grpSpPr>
        <p:sp>
          <p:nvSpPr>
            <p:cNvPr id="12" name="Rectangle 2">
              <a:extLst>
                <a:ext uri="{FF2B5EF4-FFF2-40B4-BE49-F238E27FC236}">
                  <a16:creationId xmlns:a16="http://schemas.microsoft.com/office/drawing/2014/main" id="{376BAED7-0D62-977D-71D6-5B24D405EBD7}"/>
                </a:ext>
              </a:extLst>
            </p:cNvPr>
            <p:cNvSpPr/>
            <p:nvPr/>
          </p:nvSpPr>
          <p:spPr>
            <a:xfrm rot="10800000" flipV="1">
              <a:off x="4502725" y="4525240"/>
              <a:ext cx="7689271" cy="182568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0001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1441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11441" y="0"/>
                  </a:lnTo>
                  <a:lnTo>
                    <a:pt x="6901416" y="866547"/>
                  </a:lnTo>
                  <a:lnTo>
                    <a:pt x="0" y="866547"/>
                  </a:lnTo>
                  <a:lnTo>
                    <a:pt x="0" y="0"/>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68000" tIns="288000" rIns="288000" rtlCol="0" anchor="t">
              <a:noAutofit/>
            </a:bodyPr>
            <a:lstStyle/>
            <a:p>
              <a:pPr>
                <a:lnSpc>
                  <a:spcPct val="130000"/>
                </a:lnSpc>
              </a:pPr>
              <a:endParaRPr lang="en-GB" sz="2000">
                <a:solidFill>
                  <a:schemeClr val="bg1"/>
                </a:solidFill>
                <a:latin typeface="ABeeZee" panose="020B0604020202020204" charset="0"/>
              </a:endParaRPr>
            </a:p>
          </p:txBody>
        </p:sp>
        <p:sp>
          <p:nvSpPr>
            <p:cNvPr id="13" name="TextBox 17">
              <a:extLst>
                <a:ext uri="{FF2B5EF4-FFF2-40B4-BE49-F238E27FC236}">
                  <a16:creationId xmlns:a16="http://schemas.microsoft.com/office/drawing/2014/main" id="{D58FF7BA-87C5-E54F-B4CA-143AB5159C6E}"/>
                </a:ext>
              </a:extLst>
            </p:cNvPr>
            <p:cNvSpPr txBox="1"/>
            <p:nvPr/>
          </p:nvSpPr>
          <p:spPr>
            <a:xfrm>
              <a:off x="5064981" y="4899739"/>
              <a:ext cx="7206164" cy="1379431"/>
            </a:xfrm>
            <a:prstGeom prst="rect">
              <a:avLst/>
            </a:prstGeom>
            <a:noFill/>
          </p:spPr>
          <p:txBody>
            <a:bodyPr wrap="square" rtlCol="0">
              <a:spAutoFit/>
            </a:bodyPr>
            <a:lstStyle/>
            <a:p>
              <a:pPr>
                <a:lnSpc>
                  <a:spcPct val="130000"/>
                </a:lnSpc>
              </a:pPr>
              <a:r>
                <a:rPr lang="en-US" sz="1600" b="1" dirty="0">
                  <a:solidFill>
                    <a:schemeClr val="bg1"/>
                  </a:solidFill>
                </a:rPr>
                <a:t>Before translating</a:t>
              </a:r>
              <a:r>
                <a:rPr lang="en-US" sz="1600" dirty="0">
                  <a:solidFill>
                    <a:schemeClr val="bg1"/>
                  </a:solidFill>
                </a:rPr>
                <a:t>: read the whole text first; underline all tricky words; identify the different time frames.</a:t>
              </a:r>
            </a:p>
            <a:p>
              <a:pPr>
                <a:lnSpc>
                  <a:spcPct val="130000"/>
                </a:lnSpc>
              </a:pPr>
              <a:r>
                <a:rPr lang="en-US" sz="1600" b="1" dirty="0">
                  <a:solidFill>
                    <a:schemeClr val="bg1"/>
                  </a:solidFill>
                </a:rPr>
                <a:t>During the translation</a:t>
              </a:r>
              <a:r>
                <a:rPr lang="en-US" sz="1600" dirty="0">
                  <a:solidFill>
                    <a:schemeClr val="bg1"/>
                  </a:solidFill>
                </a:rPr>
                <a:t>: avoid word-to-word translation; pay attention to word order; include accent marks.</a:t>
              </a:r>
            </a:p>
          </p:txBody>
        </p:sp>
        <p:sp>
          <p:nvSpPr>
            <p:cNvPr id="14" name="Rectangle 16">
              <a:extLst>
                <a:ext uri="{FF2B5EF4-FFF2-40B4-BE49-F238E27FC236}">
                  <a16:creationId xmlns:a16="http://schemas.microsoft.com/office/drawing/2014/main" id="{B4CC9479-A3B7-9998-BDCB-FAD59D0CB867}"/>
                </a:ext>
              </a:extLst>
            </p:cNvPr>
            <p:cNvSpPr/>
            <p:nvPr/>
          </p:nvSpPr>
          <p:spPr>
            <a:xfrm>
              <a:off x="5064980" y="4360129"/>
              <a:ext cx="3278633" cy="36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a:extLst>
                <a:ext uri="{FF2B5EF4-FFF2-40B4-BE49-F238E27FC236}">
                  <a16:creationId xmlns:a16="http://schemas.microsoft.com/office/drawing/2014/main" id="{34A4A092-611B-BA40-64C2-6D5C19279096}"/>
                </a:ext>
              </a:extLst>
            </p:cNvPr>
            <p:cNvSpPr txBox="1"/>
            <p:nvPr/>
          </p:nvSpPr>
          <p:spPr>
            <a:xfrm>
              <a:off x="5269575" y="4285825"/>
              <a:ext cx="2821134" cy="471650"/>
            </a:xfrm>
            <a:prstGeom prst="rect">
              <a:avLst/>
            </a:prstGeom>
            <a:noFill/>
          </p:spPr>
          <p:txBody>
            <a:bodyPr wrap="square" rtlCol="0">
              <a:spAutoFit/>
            </a:bodyPr>
            <a:lstStyle/>
            <a:p>
              <a:pPr algn="ctr">
                <a:lnSpc>
                  <a:spcPct val="130000"/>
                </a:lnSpc>
              </a:pPr>
              <a:r>
                <a:rPr lang="en-US" sz="2000" b="1" dirty="0"/>
                <a:t>Translations tips</a:t>
              </a:r>
            </a:p>
          </p:txBody>
        </p:sp>
        <p:sp>
          <p:nvSpPr>
            <p:cNvPr id="17" name="Octagon 28">
              <a:extLst>
                <a:ext uri="{FF2B5EF4-FFF2-40B4-BE49-F238E27FC236}">
                  <a16:creationId xmlns:a16="http://schemas.microsoft.com/office/drawing/2014/main" id="{5C61D8A7-4B20-2C0F-6D4F-7AEE7EB89C5B}"/>
                </a:ext>
              </a:extLst>
            </p:cNvPr>
            <p:cNvSpPr/>
            <p:nvPr/>
          </p:nvSpPr>
          <p:spPr>
            <a:xfrm>
              <a:off x="4423575" y="4114679"/>
              <a:ext cx="846000" cy="846000"/>
            </a:xfrm>
            <a:prstGeom prst="octagon">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áfico 19" descr="Herramientas de minería con relleno sólido">
            <a:extLst>
              <a:ext uri="{FF2B5EF4-FFF2-40B4-BE49-F238E27FC236}">
                <a16:creationId xmlns:a16="http://schemas.microsoft.com/office/drawing/2014/main" id="{5CD6A8EB-2A71-B2D9-3F3C-5FFE7094C1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97837" y="4319780"/>
            <a:ext cx="564188" cy="564188"/>
          </a:xfrm>
          <a:prstGeom prst="rect">
            <a:avLst/>
          </a:prstGeom>
        </p:spPr>
      </p:pic>
      <p:pic>
        <p:nvPicPr>
          <p:cNvPr id="21" name="Graphic 41" descr="User">
            <a:extLst>
              <a:ext uri="{FF2B5EF4-FFF2-40B4-BE49-F238E27FC236}">
                <a16:creationId xmlns:a16="http://schemas.microsoft.com/office/drawing/2014/main" id="{655DB249-CC9E-FC4E-548C-FADD018055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3C031839-1F2B-06C6-9EF1-3C70E01F5F04}"/>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FFE0C94B-96E5-C230-8208-5B5486F5AF11}"/>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E062D0FA-15AE-3EA7-304E-1FCDE725BB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1535" y="558370"/>
              <a:ext cx="471876" cy="471876"/>
            </a:xfrm>
            <a:prstGeom prst="rect">
              <a:avLst/>
            </a:prstGeom>
          </p:spPr>
        </p:pic>
      </p:grpSp>
    </p:spTree>
    <p:extLst>
      <p:ext uri="{BB962C8B-B14F-4D97-AF65-F5344CB8AC3E}">
        <p14:creationId xmlns:p14="http://schemas.microsoft.com/office/powerpoint/2010/main" val="2429166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3DCC5-05A4-BB4D-F862-A14A19B3395A}"/>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A083CA50-5A17-A7B2-0C1D-4EF8CE8EB7B9}"/>
              </a:ext>
            </a:extLst>
          </p:cNvPr>
          <p:cNvSpPr>
            <a:spLocks noGrp="1"/>
          </p:cNvSpPr>
          <p:nvPr>
            <p:ph type="body" sz="quarter" idx="11"/>
          </p:nvPr>
        </p:nvSpPr>
        <p:spPr/>
        <p:txBody>
          <a:bodyPr/>
          <a:lstStyle/>
          <a:p>
            <a:r>
              <a:rPr lang="en-GB" dirty="0"/>
              <a:t>HT Translations: </a:t>
            </a:r>
            <a:r>
              <a:rPr lang="en-GB" dirty="0" err="1"/>
              <a:t>Corrige</a:t>
            </a:r>
            <a:endParaRPr lang="en-GB" dirty="0"/>
          </a:p>
        </p:txBody>
      </p:sp>
      <p:sp>
        <p:nvSpPr>
          <p:cNvPr id="5" name="Marcador de texto 4">
            <a:extLst>
              <a:ext uri="{FF2B5EF4-FFF2-40B4-BE49-F238E27FC236}">
                <a16:creationId xmlns:a16="http://schemas.microsoft.com/office/drawing/2014/main" id="{336ADA51-9B26-8F5D-995B-990DA735B4C4}"/>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70056695-4AE4-1A6C-55A5-13A120C061D8}"/>
              </a:ext>
            </a:extLst>
          </p:cNvPr>
          <p:cNvSpPr>
            <a:spLocks noGrp="1"/>
          </p:cNvSpPr>
          <p:nvPr>
            <p:ph type="body" sz="quarter" idx="12"/>
          </p:nvPr>
        </p:nvSpPr>
        <p:spPr/>
        <p:txBody>
          <a:bodyPr/>
          <a:lstStyle/>
          <a:p>
            <a:endParaRPr lang="en-GB"/>
          </a:p>
        </p:txBody>
      </p:sp>
      <p:pic>
        <p:nvPicPr>
          <p:cNvPr id="21" name="Graphic 41" descr="User">
            <a:extLst>
              <a:ext uri="{FF2B5EF4-FFF2-40B4-BE49-F238E27FC236}">
                <a16:creationId xmlns:a16="http://schemas.microsoft.com/office/drawing/2014/main" id="{6288BA0E-5B74-F06A-4279-03ABA8A089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C7346EFD-CD8F-DDF2-6F2B-95BB6F2A2C4E}"/>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7A50842D-1840-71F9-3F46-5B469C556906}"/>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8BF984CF-A084-D268-5250-0C477ABDA2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535" y="558370"/>
              <a:ext cx="471876" cy="471876"/>
            </a:xfrm>
            <a:prstGeom prst="rect">
              <a:avLst/>
            </a:prstGeom>
          </p:spPr>
        </p:pic>
      </p:grpSp>
      <p:pic>
        <p:nvPicPr>
          <p:cNvPr id="7" name="Picture 14" descr="Icon&#10;&#10;Description automatically generated">
            <a:extLst>
              <a:ext uri="{FF2B5EF4-FFF2-40B4-BE49-F238E27FC236}">
                <a16:creationId xmlns:a16="http://schemas.microsoft.com/office/drawing/2014/main" id="{CFD5107E-F6EB-3CA9-785A-434700AAB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9" name="CuadroTexto 8">
            <a:extLst>
              <a:ext uri="{FF2B5EF4-FFF2-40B4-BE49-F238E27FC236}">
                <a16:creationId xmlns:a16="http://schemas.microsoft.com/office/drawing/2014/main" id="{A61F5789-DA46-FF71-57A4-1FCF0325578C}"/>
              </a:ext>
            </a:extLst>
          </p:cNvPr>
          <p:cNvSpPr txBox="1"/>
          <p:nvPr/>
        </p:nvSpPr>
        <p:spPr>
          <a:xfrm>
            <a:off x="542372" y="1311287"/>
            <a:ext cx="8377614"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I have a good time in all my PE lessons.</a:t>
            </a:r>
          </a:p>
          <a:p>
            <a:pPr algn="l">
              <a:lnSpc>
                <a:spcPct val="130000"/>
              </a:lnSpc>
            </a:pPr>
            <a:r>
              <a:rPr lang="en-GB" sz="2400" dirty="0">
                <a:solidFill>
                  <a:schemeClr val="accent3"/>
                </a:solidFill>
                <a:latin typeface="ABeeZee"/>
              </a:rPr>
              <a:t>Me lo paso bien </a:t>
            </a:r>
            <a:r>
              <a:rPr lang="en-GB" sz="2400" dirty="0" err="1">
                <a:solidFill>
                  <a:schemeClr val="accent3"/>
                </a:solidFill>
                <a:latin typeface="ABeeZee"/>
              </a:rPr>
              <a:t>en</a:t>
            </a:r>
            <a:r>
              <a:rPr lang="en-GB" sz="2400" dirty="0">
                <a:solidFill>
                  <a:schemeClr val="accent3"/>
                </a:solidFill>
                <a:latin typeface="ABeeZee"/>
              </a:rPr>
              <a:t> </a:t>
            </a:r>
            <a:r>
              <a:rPr lang="en-GB" sz="2400" dirty="0" err="1">
                <a:solidFill>
                  <a:schemeClr val="accent3"/>
                </a:solidFill>
                <a:latin typeface="ABeeZee"/>
              </a:rPr>
              <a:t>todas</a:t>
            </a:r>
            <a:r>
              <a:rPr lang="en-GB" sz="2400" dirty="0">
                <a:solidFill>
                  <a:schemeClr val="accent3"/>
                </a:solidFill>
                <a:latin typeface="ABeeZee"/>
              </a:rPr>
              <a:t> mis </a:t>
            </a:r>
            <a:r>
              <a:rPr lang="en-GB" sz="2400" dirty="0" err="1">
                <a:solidFill>
                  <a:schemeClr val="accent3"/>
                </a:solidFill>
                <a:latin typeface="ABeeZee"/>
              </a:rPr>
              <a:t>clases</a:t>
            </a:r>
            <a:r>
              <a:rPr lang="en-GB" sz="2400" dirty="0">
                <a:solidFill>
                  <a:schemeClr val="accent3"/>
                </a:solidFill>
                <a:latin typeface="ABeeZee"/>
              </a:rPr>
              <a:t> de </a:t>
            </a:r>
            <a:r>
              <a:rPr lang="en-GB" sz="2400" dirty="0" err="1">
                <a:solidFill>
                  <a:schemeClr val="accent3"/>
                </a:solidFill>
                <a:latin typeface="ABeeZee"/>
              </a:rPr>
              <a:t>educaci</a:t>
            </a:r>
            <a:r>
              <a:rPr lang="en-GB" sz="2400" dirty="0" err="1">
                <a:solidFill>
                  <a:schemeClr val="accent2"/>
                </a:solidFill>
                <a:latin typeface="ABeeZee"/>
              </a:rPr>
              <a:t>ó</a:t>
            </a:r>
            <a:r>
              <a:rPr lang="en-GB" sz="2400" dirty="0" err="1">
                <a:solidFill>
                  <a:schemeClr val="accent3"/>
                </a:solidFill>
                <a:latin typeface="ABeeZee"/>
              </a:rPr>
              <a:t>n</a:t>
            </a:r>
            <a:r>
              <a:rPr lang="en-GB" sz="2400" dirty="0">
                <a:solidFill>
                  <a:schemeClr val="accent3"/>
                </a:solidFill>
                <a:latin typeface="ABeeZee"/>
              </a:rPr>
              <a:t> </a:t>
            </a:r>
            <a:r>
              <a:rPr lang="en-GB" sz="2400" dirty="0" err="1">
                <a:solidFill>
                  <a:schemeClr val="accent3"/>
                </a:solidFill>
                <a:latin typeface="ABeeZee"/>
              </a:rPr>
              <a:t>f</a:t>
            </a:r>
            <a:r>
              <a:rPr lang="en-GB" sz="2400" dirty="0" err="1">
                <a:solidFill>
                  <a:schemeClr val="accent2"/>
                </a:solidFill>
                <a:latin typeface="ABeeZee"/>
              </a:rPr>
              <a:t>í</a:t>
            </a:r>
            <a:r>
              <a:rPr lang="en-GB" sz="2400" dirty="0" err="1">
                <a:solidFill>
                  <a:schemeClr val="accent3"/>
                </a:solidFill>
                <a:latin typeface="ABeeZee"/>
              </a:rPr>
              <a:t>sica</a:t>
            </a:r>
            <a:r>
              <a:rPr lang="en-GB" sz="2400" dirty="0">
                <a:solidFill>
                  <a:schemeClr val="accent3"/>
                </a:solidFill>
                <a:latin typeface="ABeeZee"/>
              </a:rPr>
              <a:t>.</a:t>
            </a:r>
          </a:p>
        </p:txBody>
      </p:sp>
      <p:sp>
        <p:nvSpPr>
          <p:cNvPr id="10" name="CuadroTexto 9">
            <a:extLst>
              <a:ext uri="{FF2B5EF4-FFF2-40B4-BE49-F238E27FC236}">
                <a16:creationId xmlns:a16="http://schemas.microsoft.com/office/drawing/2014/main" id="{1CE9BEFF-806D-F5B6-682A-D6F868F0D909}"/>
              </a:ext>
            </a:extLst>
          </p:cNvPr>
          <p:cNvSpPr txBox="1"/>
          <p:nvPr/>
        </p:nvSpPr>
        <p:spPr>
          <a:xfrm>
            <a:off x="327596" y="2738485"/>
            <a:ext cx="11838497"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My friends and I usually do exercise every day and we also eat well.</a:t>
            </a:r>
          </a:p>
          <a:p>
            <a:pPr algn="l">
              <a:lnSpc>
                <a:spcPct val="130000"/>
              </a:lnSpc>
            </a:pPr>
            <a:r>
              <a:rPr lang="en-GB" sz="2400" dirty="0">
                <a:solidFill>
                  <a:schemeClr val="accent3"/>
                </a:solidFill>
                <a:latin typeface="ABeeZee"/>
              </a:rPr>
              <a:t>Mi</a:t>
            </a:r>
            <a:r>
              <a:rPr lang="en-GB" sz="2400" b="1" dirty="0">
                <a:solidFill>
                  <a:schemeClr val="bg2"/>
                </a:solidFill>
                <a:latin typeface="ABeeZee"/>
              </a:rPr>
              <a:t>s</a:t>
            </a:r>
            <a:r>
              <a:rPr lang="en-GB" sz="2400" dirty="0">
                <a:solidFill>
                  <a:schemeClr val="accent3"/>
                </a:solidFill>
                <a:latin typeface="ABeeZee"/>
              </a:rPr>
              <a:t> amigos y </a:t>
            </a:r>
            <a:r>
              <a:rPr lang="en-GB" sz="2400" dirty="0" err="1">
                <a:solidFill>
                  <a:schemeClr val="accent3"/>
                </a:solidFill>
                <a:latin typeface="ABeeZee"/>
              </a:rPr>
              <a:t>yo</a:t>
            </a:r>
            <a:r>
              <a:rPr lang="en-GB" sz="2400" dirty="0">
                <a:solidFill>
                  <a:schemeClr val="accent3"/>
                </a:solidFill>
                <a:latin typeface="ABeeZee"/>
              </a:rPr>
              <a:t> </a:t>
            </a:r>
            <a:r>
              <a:rPr lang="en-GB" sz="2400" dirty="0" err="1">
                <a:solidFill>
                  <a:schemeClr val="accent3"/>
                </a:solidFill>
                <a:latin typeface="ABeeZee"/>
              </a:rPr>
              <a:t>solemos</a:t>
            </a:r>
            <a:r>
              <a:rPr lang="en-GB" sz="2400" dirty="0">
                <a:solidFill>
                  <a:schemeClr val="accent3"/>
                </a:solidFill>
                <a:latin typeface="ABeeZee"/>
              </a:rPr>
              <a:t> </a:t>
            </a:r>
            <a:r>
              <a:rPr lang="en-GB" sz="2400" dirty="0" err="1">
                <a:solidFill>
                  <a:schemeClr val="accent3"/>
                </a:solidFill>
                <a:latin typeface="ABeeZee"/>
              </a:rPr>
              <a:t>hacer</a:t>
            </a:r>
            <a:r>
              <a:rPr lang="en-GB" sz="2400" dirty="0">
                <a:solidFill>
                  <a:schemeClr val="accent3"/>
                </a:solidFill>
                <a:latin typeface="ABeeZee"/>
              </a:rPr>
              <a:t> </a:t>
            </a:r>
            <a:r>
              <a:rPr lang="en-GB" sz="2400" dirty="0" err="1">
                <a:solidFill>
                  <a:schemeClr val="accent3"/>
                </a:solidFill>
                <a:latin typeface="ABeeZee"/>
              </a:rPr>
              <a:t>ejercicio</a:t>
            </a:r>
            <a:r>
              <a:rPr lang="en-GB" sz="2400" dirty="0">
                <a:solidFill>
                  <a:schemeClr val="accent3"/>
                </a:solidFill>
                <a:latin typeface="ABeeZee"/>
              </a:rPr>
              <a:t> </a:t>
            </a:r>
            <a:r>
              <a:rPr lang="en-GB" sz="2400" dirty="0" err="1">
                <a:solidFill>
                  <a:schemeClr val="accent3"/>
                </a:solidFill>
                <a:latin typeface="ABeeZee"/>
              </a:rPr>
              <a:t>todos</a:t>
            </a:r>
            <a:r>
              <a:rPr lang="en-GB" sz="2400" dirty="0">
                <a:solidFill>
                  <a:schemeClr val="accent3"/>
                </a:solidFill>
                <a:latin typeface="ABeeZee"/>
              </a:rPr>
              <a:t> </a:t>
            </a:r>
            <a:r>
              <a:rPr lang="en-GB" sz="2400" dirty="0" err="1">
                <a:solidFill>
                  <a:schemeClr val="accent3"/>
                </a:solidFill>
                <a:latin typeface="ABeeZee"/>
              </a:rPr>
              <a:t>los</a:t>
            </a:r>
            <a:r>
              <a:rPr lang="en-GB" sz="2400" dirty="0">
                <a:solidFill>
                  <a:schemeClr val="accent3"/>
                </a:solidFill>
                <a:latin typeface="ABeeZee"/>
              </a:rPr>
              <a:t> d</a:t>
            </a:r>
            <a:r>
              <a:rPr lang="en-GB" sz="2400" dirty="0">
                <a:solidFill>
                  <a:schemeClr val="accent2"/>
                </a:solidFill>
                <a:latin typeface="ABeeZee"/>
              </a:rPr>
              <a:t>í</a:t>
            </a:r>
            <a:r>
              <a:rPr lang="en-GB" sz="2400" dirty="0">
                <a:solidFill>
                  <a:schemeClr val="accent3"/>
                </a:solidFill>
                <a:latin typeface="ABeeZee"/>
              </a:rPr>
              <a:t>as y tambi</a:t>
            </a:r>
            <a:r>
              <a:rPr lang="en-GB" sz="2400" dirty="0">
                <a:solidFill>
                  <a:schemeClr val="accent2"/>
                </a:solidFill>
                <a:latin typeface="ABeeZee"/>
              </a:rPr>
              <a:t>é</a:t>
            </a:r>
            <a:r>
              <a:rPr lang="en-GB" sz="2400" dirty="0">
                <a:solidFill>
                  <a:schemeClr val="accent3"/>
                </a:solidFill>
                <a:latin typeface="ABeeZee"/>
              </a:rPr>
              <a:t>n </a:t>
            </a:r>
            <a:r>
              <a:rPr lang="en-GB" sz="2400" dirty="0" err="1">
                <a:solidFill>
                  <a:schemeClr val="accent3"/>
                </a:solidFill>
                <a:latin typeface="ABeeZee"/>
              </a:rPr>
              <a:t>comemos</a:t>
            </a:r>
            <a:r>
              <a:rPr lang="en-GB" sz="2400" dirty="0">
                <a:solidFill>
                  <a:schemeClr val="accent3"/>
                </a:solidFill>
                <a:latin typeface="ABeeZee"/>
              </a:rPr>
              <a:t> bien.</a:t>
            </a:r>
          </a:p>
        </p:txBody>
      </p:sp>
      <p:sp>
        <p:nvSpPr>
          <p:cNvPr id="16" name="Elipse 15">
            <a:extLst>
              <a:ext uri="{FF2B5EF4-FFF2-40B4-BE49-F238E27FC236}">
                <a16:creationId xmlns:a16="http://schemas.microsoft.com/office/drawing/2014/main" id="{722FDE6C-4D2B-339C-45CA-158620BF9A78}"/>
              </a:ext>
            </a:extLst>
          </p:cNvPr>
          <p:cNvSpPr/>
          <p:nvPr/>
        </p:nvSpPr>
        <p:spPr>
          <a:xfrm>
            <a:off x="2720051" y="3231264"/>
            <a:ext cx="2326511"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id="{391DA80E-A48B-E31D-1284-B69580B20F2B}"/>
              </a:ext>
            </a:extLst>
          </p:cNvPr>
          <p:cNvSpPr txBox="1"/>
          <p:nvPr/>
        </p:nvSpPr>
        <p:spPr>
          <a:xfrm>
            <a:off x="2740582" y="3752930"/>
            <a:ext cx="2249334" cy="783869"/>
          </a:xfrm>
          <a:prstGeom prst="rect">
            <a:avLst/>
          </a:prstGeom>
          <a:noFill/>
        </p:spPr>
        <p:txBody>
          <a:bodyPr wrap="none" rtlCol="0">
            <a:spAutoFit/>
          </a:bodyPr>
          <a:lstStyle/>
          <a:p>
            <a:pPr algn="ctr">
              <a:lnSpc>
                <a:spcPct val="130000"/>
              </a:lnSpc>
            </a:pPr>
            <a:r>
              <a:rPr lang="en-GB" dirty="0">
                <a:solidFill>
                  <a:schemeClr val="bg2"/>
                </a:solidFill>
                <a:latin typeface="ABeeZee"/>
              </a:rPr>
              <a:t>no word-by-word </a:t>
            </a:r>
          </a:p>
          <a:p>
            <a:pPr algn="ctr">
              <a:lnSpc>
                <a:spcPct val="130000"/>
              </a:lnSpc>
            </a:pPr>
            <a:r>
              <a:rPr lang="en-GB" dirty="0">
                <a:solidFill>
                  <a:schemeClr val="bg2"/>
                </a:solidFill>
                <a:latin typeface="ABeeZee"/>
              </a:rPr>
              <a:t>translation </a:t>
            </a:r>
          </a:p>
        </p:txBody>
      </p:sp>
      <p:sp>
        <p:nvSpPr>
          <p:cNvPr id="19" name="CuadroTexto 18">
            <a:extLst>
              <a:ext uri="{FF2B5EF4-FFF2-40B4-BE49-F238E27FC236}">
                <a16:creationId xmlns:a16="http://schemas.microsoft.com/office/drawing/2014/main" id="{AEEB31A5-4716-B438-65B5-C6466355C74C}"/>
              </a:ext>
            </a:extLst>
          </p:cNvPr>
          <p:cNvSpPr txBox="1"/>
          <p:nvPr/>
        </p:nvSpPr>
        <p:spPr>
          <a:xfrm>
            <a:off x="6537167" y="3735388"/>
            <a:ext cx="1803699" cy="423770"/>
          </a:xfrm>
          <a:prstGeom prst="rect">
            <a:avLst/>
          </a:prstGeom>
          <a:noFill/>
        </p:spPr>
        <p:txBody>
          <a:bodyPr wrap="none" rtlCol="0">
            <a:spAutoFit/>
          </a:bodyPr>
          <a:lstStyle/>
          <a:p>
            <a:pPr algn="ctr">
              <a:lnSpc>
                <a:spcPct val="130000"/>
              </a:lnSpc>
            </a:pPr>
            <a:r>
              <a:rPr lang="en-GB" dirty="0">
                <a:solidFill>
                  <a:schemeClr val="bg2"/>
                </a:solidFill>
                <a:latin typeface="ABeeZee"/>
              </a:rPr>
              <a:t>it needs article</a:t>
            </a:r>
          </a:p>
        </p:txBody>
      </p:sp>
      <p:sp>
        <p:nvSpPr>
          <p:cNvPr id="25" name="Elipse 24">
            <a:extLst>
              <a:ext uri="{FF2B5EF4-FFF2-40B4-BE49-F238E27FC236}">
                <a16:creationId xmlns:a16="http://schemas.microsoft.com/office/drawing/2014/main" id="{AB288039-92F1-240C-796F-A2B38A9F401D}"/>
              </a:ext>
            </a:extLst>
          </p:cNvPr>
          <p:cNvSpPr/>
          <p:nvPr/>
        </p:nvSpPr>
        <p:spPr>
          <a:xfrm>
            <a:off x="6990474" y="3211505"/>
            <a:ext cx="741416"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lipse 25">
            <a:extLst>
              <a:ext uri="{FF2B5EF4-FFF2-40B4-BE49-F238E27FC236}">
                <a16:creationId xmlns:a16="http://schemas.microsoft.com/office/drawing/2014/main" id="{B6AE418E-A175-DE5E-B498-84CBCE13CB2D}"/>
              </a:ext>
            </a:extLst>
          </p:cNvPr>
          <p:cNvSpPr/>
          <p:nvPr/>
        </p:nvSpPr>
        <p:spPr>
          <a:xfrm>
            <a:off x="9508836" y="3266294"/>
            <a:ext cx="741416"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adroTexto 26">
            <a:extLst>
              <a:ext uri="{FF2B5EF4-FFF2-40B4-BE49-F238E27FC236}">
                <a16:creationId xmlns:a16="http://schemas.microsoft.com/office/drawing/2014/main" id="{72E709AA-4C36-6742-029C-3D9F0E641F65}"/>
              </a:ext>
            </a:extLst>
          </p:cNvPr>
          <p:cNvSpPr txBox="1"/>
          <p:nvPr/>
        </p:nvSpPr>
        <p:spPr>
          <a:xfrm>
            <a:off x="8576917" y="3767223"/>
            <a:ext cx="3094109" cy="783869"/>
          </a:xfrm>
          <a:prstGeom prst="rect">
            <a:avLst/>
          </a:prstGeom>
          <a:noFill/>
        </p:spPr>
        <p:txBody>
          <a:bodyPr wrap="square" rtlCol="0">
            <a:spAutoFit/>
          </a:bodyPr>
          <a:lstStyle/>
          <a:p>
            <a:pPr algn="ctr">
              <a:lnSpc>
                <a:spcPct val="130000"/>
              </a:lnSpc>
            </a:pPr>
            <a:r>
              <a:rPr lang="en-GB" dirty="0">
                <a:solidFill>
                  <a:schemeClr val="bg2"/>
                </a:solidFill>
                <a:latin typeface="ABeeZee"/>
              </a:rPr>
              <a:t>“</a:t>
            </a:r>
            <a:r>
              <a:rPr lang="en-GB" dirty="0" err="1">
                <a:solidFill>
                  <a:schemeClr val="bg2"/>
                </a:solidFill>
                <a:latin typeface="ABeeZee"/>
              </a:rPr>
              <a:t>nosotros</a:t>
            </a:r>
            <a:r>
              <a:rPr lang="en-GB" dirty="0">
                <a:solidFill>
                  <a:schemeClr val="bg2"/>
                </a:solidFill>
                <a:latin typeface="ABeeZee"/>
              </a:rPr>
              <a:t>” omitted but it is fine to have it</a:t>
            </a:r>
          </a:p>
        </p:txBody>
      </p:sp>
      <p:sp>
        <p:nvSpPr>
          <p:cNvPr id="28" name="Elipse 27">
            <a:extLst>
              <a:ext uri="{FF2B5EF4-FFF2-40B4-BE49-F238E27FC236}">
                <a16:creationId xmlns:a16="http://schemas.microsoft.com/office/drawing/2014/main" id="{3E91246C-9941-763C-0590-25DA60E291E8}"/>
              </a:ext>
            </a:extLst>
          </p:cNvPr>
          <p:cNvSpPr/>
          <p:nvPr/>
        </p:nvSpPr>
        <p:spPr>
          <a:xfrm>
            <a:off x="574928" y="1759621"/>
            <a:ext cx="2326511"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adroTexto 28">
            <a:extLst>
              <a:ext uri="{FF2B5EF4-FFF2-40B4-BE49-F238E27FC236}">
                <a16:creationId xmlns:a16="http://schemas.microsoft.com/office/drawing/2014/main" id="{6ACD6B5E-CF3B-0FA7-FD5B-23DB1C403777}"/>
              </a:ext>
            </a:extLst>
          </p:cNvPr>
          <p:cNvSpPr txBox="1"/>
          <p:nvPr/>
        </p:nvSpPr>
        <p:spPr>
          <a:xfrm>
            <a:off x="595459" y="2281287"/>
            <a:ext cx="2249334" cy="783869"/>
          </a:xfrm>
          <a:prstGeom prst="rect">
            <a:avLst/>
          </a:prstGeom>
          <a:noFill/>
        </p:spPr>
        <p:txBody>
          <a:bodyPr wrap="none" rtlCol="0">
            <a:spAutoFit/>
          </a:bodyPr>
          <a:lstStyle/>
          <a:p>
            <a:pPr algn="ctr">
              <a:lnSpc>
                <a:spcPct val="130000"/>
              </a:lnSpc>
            </a:pPr>
            <a:r>
              <a:rPr lang="en-GB" dirty="0">
                <a:solidFill>
                  <a:schemeClr val="bg2"/>
                </a:solidFill>
                <a:latin typeface="ABeeZee"/>
              </a:rPr>
              <a:t>no word-by-word </a:t>
            </a:r>
          </a:p>
          <a:p>
            <a:pPr algn="ctr">
              <a:lnSpc>
                <a:spcPct val="130000"/>
              </a:lnSpc>
            </a:pPr>
            <a:r>
              <a:rPr lang="en-GB" dirty="0">
                <a:solidFill>
                  <a:schemeClr val="bg2"/>
                </a:solidFill>
                <a:latin typeface="ABeeZee"/>
              </a:rPr>
              <a:t>translation </a:t>
            </a:r>
          </a:p>
        </p:txBody>
      </p:sp>
      <p:sp>
        <p:nvSpPr>
          <p:cNvPr id="30" name="Elipse 29">
            <a:extLst>
              <a:ext uri="{FF2B5EF4-FFF2-40B4-BE49-F238E27FC236}">
                <a16:creationId xmlns:a16="http://schemas.microsoft.com/office/drawing/2014/main" id="{B6D3759D-DB9F-20E1-EABD-69B55D5E6F43}"/>
              </a:ext>
            </a:extLst>
          </p:cNvPr>
          <p:cNvSpPr/>
          <p:nvPr/>
        </p:nvSpPr>
        <p:spPr>
          <a:xfrm>
            <a:off x="5845276" y="1817077"/>
            <a:ext cx="2928334"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adroTexto 30">
            <a:extLst>
              <a:ext uri="{FF2B5EF4-FFF2-40B4-BE49-F238E27FC236}">
                <a16:creationId xmlns:a16="http://schemas.microsoft.com/office/drawing/2014/main" id="{9C8F63B8-597D-B711-D464-B7D48B39C53E}"/>
              </a:ext>
            </a:extLst>
          </p:cNvPr>
          <p:cNvSpPr txBox="1"/>
          <p:nvPr/>
        </p:nvSpPr>
        <p:spPr>
          <a:xfrm>
            <a:off x="4874291" y="2385290"/>
            <a:ext cx="5715198" cy="423770"/>
          </a:xfrm>
          <a:prstGeom prst="rect">
            <a:avLst/>
          </a:prstGeom>
          <a:noFill/>
        </p:spPr>
        <p:txBody>
          <a:bodyPr wrap="square" rtlCol="0">
            <a:spAutoFit/>
          </a:bodyPr>
          <a:lstStyle/>
          <a:p>
            <a:pPr algn="ctr">
              <a:lnSpc>
                <a:spcPct val="130000"/>
              </a:lnSpc>
            </a:pPr>
            <a:r>
              <a:rPr lang="en-GB" dirty="0">
                <a:solidFill>
                  <a:schemeClr val="bg2"/>
                </a:solidFill>
                <a:latin typeface="ABeeZee"/>
              </a:rPr>
              <a:t>use of “de” + attention to spelling “-</a:t>
            </a:r>
            <a:r>
              <a:rPr lang="en-GB" dirty="0" err="1">
                <a:solidFill>
                  <a:schemeClr val="bg2"/>
                </a:solidFill>
                <a:latin typeface="ABeeZee"/>
              </a:rPr>
              <a:t>ción</a:t>
            </a:r>
            <a:r>
              <a:rPr lang="en-GB" dirty="0">
                <a:solidFill>
                  <a:schemeClr val="bg2"/>
                </a:solidFill>
                <a:latin typeface="ABeeZee"/>
              </a:rPr>
              <a:t>” /”</a:t>
            </a:r>
            <a:r>
              <a:rPr lang="en-GB" dirty="0" err="1">
                <a:solidFill>
                  <a:schemeClr val="bg2"/>
                </a:solidFill>
                <a:latin typeface="ABeeZee"/>
              </a:rPr>
              <a:t>fí</a:t>
            </a:r>
            <a:r>
              <a:rPr lang="en-GB" dirty="0">
                <a:solidFill>
                  <a:schemeClr val="bg2"/>
                </a:solidFill>
                <a:latin typeface="ABeeZee"/>
              </a:rPr>
              <a:t>”</a:t>
            </a:r>
          </a:p>
        </p:txBody>
      </p:sp>
      <p:sp>
        <p:nvSpPr>
          <p:cNvPr id="3" name="CuadroTexto 2">
            <a:extLst>
              <a:ext uri="{FF2B5EF4-FFF2-40B4-BE49-F238E27FC236}">
                <a16:creationId xmlns:a16="http://schemas.microsoft.com/office/drawing/2014/main" id="{E940C10B-E22E-CEC4-01B7-EB0505EFEDE1}"/>
              </a:ext>
            </a:extLst>
          </p:cNvPr>
          <p:cNvSpPr txBox="1"/>
          <p:nvPr/>
        </p:nvSpPr>
        <p:spPr>
          <a:xfrm>
            <a:off x="443456" y="4577896"/>
            <a:ext cx="9900467"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I would like to be a professional basketball player in the future.</a:t>
            </a:r>
          </a:p>
          <a:p>
            <a:pPr algn="l">
              <a:lnSpc>
                <a:spcPct val="130000"/>
              </a:lnSpc>
            </a:pPr>
            <a:r>
              <a:rPr lang="en-GB" sz="2400" dirty="0">
                <a:solidFill>
                  <a:schemeClr val="accent3"/>
                </a:solidFill>
                <a:latin typeface="ABeeZee"/>
              </a:rPr>
              <a:t>Me </a:t>
            </a:r>
            <a:r>
              <a:rPr lang="en-GB" sz="2400" dirty="0" err="1">
                <a:solidFill>
                  <a:schemeClr val="accent3"/>
                </a:solidFill>
                <a:latin typeface="ABeeZee"/>
              </a:rPr>
              <a:t>gustar</a:t>
            </a:r>
            <a:r>
              <a:rPr lang="en-GB" sz="2400" dirty="0" err="1">
                <a:solidFill>
                  <a:schemeClr val="accent2"/>
                </a:solidFill>
                <a:latin typeface="ABeeZee"/>
              </a:rPr>
              <a:t>í</a:t>
            </a:r>
            <a:r>
              <a:rPr lang="en-GB" sz="2400" dirty="0" err="1">
                <a:solidFill>
                  <a:schemeClr val="accent3"/>
                </a:solidFill>
                <a:latin typeface="ABeeZee"/>
              </a:rPr>
              <a:t>a</a:t>
            </a:r>
            <a:r>
              <a:rPr lang="en-GB" sz="2400" dirty="0">
                <a:solidFill>
                  <a:schemeClr val="accent3"/>
                </a:solidFill>
                <a:latin typeface="ABeeZee"/>
              </a:rPr>
              <a:t> ser un </a:t>
            </a:r>
            <a:r>
              <a:rPr lang="en-GB" sz="2400" dirty="0" err="1">
                <a:solidFill>
                  <a:schemeClr val="accent3"/>
                </a:solidFill>
                <a:latin typeface="ABeeZee"/>
              </a:rPr>
              <a:t>jugador</a:t>
            </a:r>
            <a:r>
              <a:rPr lang="en-GB" sz="2400" dirty="0">
                <a:solidFill>
                  <a:schemeClr val="accent3"/>
                </a:solidFill>
                <a:latin typeface="ABeeZee"/>
              </a:rPr>
              <a:t> de </a:t>
            </a:r>
            <a:r>
              <a:rPr lang="en-GB" sz="2400" dirty="0" err="1">
                <a:solidFill>
                  <a:schemeClr val="accent3"/>
                </a:solidFill>
                <a:latin typeface="ABeeZee"/>
              </a:rPr>
              <a:t>baloncesto</a:t>
            </a:r>
            <a:r>
              <a:rPr lang="en-GB" sz="2400" dirty="0">
                <a:solidFill>
                  <a:schemeClr val="accent3"/>
                </a:solidFill>
                <a:latin typeface="ABeeZee"/>
              </a:rPr>
              <a:t> </a:t>
            </a:r>
            <a:r>
              <a:rPr lang="en-GB" sz="2400" dirty="0" err="1">
                <a:solidFill>
                  <a:schemeClr val="accent3"/>
                </a:solidFill>
                <a:latin typeface="ABeeZee"/>
              </a:rPr>
              <a:t>profesional</a:t>
            </a:r>
            <a:r>
              <a:rPr lang="en-GB" sz="2400" dirty="0">
                <a:solidFill>
                  <a:schemeClr val="accent3"/>
                </a:solidFill>
                <a:latin typeface="ABeeZee"/>
              </a:rPr>
              <a:t> </a:t>
            </a:r>
            <a:r>
              <a:rPr lang="en-GB" sz="2400" dirty="0" err="1">
                <a:solidFill>
                  <a:schemeClr val="accent3"/>
                </a:solidFill>
                <a:latin typeface="ABeeZee"/>
              </a:rPr>
              <a:t>en</a:t>
            </a:r>
            <a:r>
              <a:rPr lang="en-GB" sz="2400" dirty="0">
                <a:solidFill>
                  <a:schemeClr val="accent3"/>
                </a:solidFill>
                <a:latin typeface="ABeeZee"/>
              </a:rPr>
              <a:t> </a:t>
            </a:r>
            <a:r>
              <a:rPr lang="en-GB" sz="2400" dirty="0" err="1">
                <a:solidFill>
                  <a:schemeClr val="accent3"/>
                </a:solidFill>
                <a:latin typeface="ABeeZee"/>
              </a:rPr>
              <a:t>el</a:t>
            </a:r>
            <a:r>
              <a:rPr lang="en-GB" sz="2400" dirty="0">
                <a:solidFill>
                  <a:schemeClr val="accent3"/>
                </a:solidFill>
                <a:latin typeface="ABeeZee"/>
              </a:rPr>
              <a:t> </a:t>
            </a:r>
            <a:r>
              <a:rPr lang="en-GB" sz="2400" dirty="0" err="1">
                <a:solidFill>
                  <a:schemeClr val="accent3"/>
                </a:solidFill>
                <a:latin typeface="ABeeZee"/>
              </a:rPr>
              <a:t>futuro</a:t>
            </a:r>
            <a:r>
              <a:rPr lang="en-GB" sz="2400" dirty="0">
                <a:solidFill>
                  <a:schemeClr val="accent3"/>
                </a:solidFill>
                <a:latin typeface="ABeeZee"/>
              </a:rPr>
              <a:t>.</a:t>
            </a:r>
          </a:p>
        </p:txBody>
      </p:sp>
      <p:sp>
        <p:nvSpPr>
          <p:cNvPr id="4" name="Elipse 3">
            <a:extLst>
              <a:ext uri="{FF2B5EF4-FFF2-40B4-BE49-F238E27FC236}">
                <a16:creationId xmlns:a16="http://schemas.microsoft.com/office/drawing/2014/main" id="{CC3650E8-2B63-D383-C2BC-B61ABF4A0679}"/>
              </a:ext>
            </a:extLst>
          </p:cNvPr>
          <p:cNvSpPr/>
          <p:nvPr/>
        </p:nvSpPr>
        <p:spPr>
          <a:xfrm>
            <a:off x="2844793" y="5070675"/>
            <a:ext cx="3799075"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C4A93A75-8B25-D124-73DD-870A31116E24}"/>
              </a:ext>
            </a:extLst>
          </p:cNvPr>
          <p:cNvSpPr txBox="1"/>
          <p:nvPr/>
        </p:nvSpPr>
        <p:spPr>
          <a:xfrm>
            <a:off x="1669019" y="5323763"/>
            <a:ext cx="6054663" cy="1143968"/>
          </a:xfrm>
          <a:prstGeom prst="rect">
            <a:avLst/>
          </a:prstGeom>
          <a:noFill/>
        </p:spPr>
        <p:txBody>
          <a:bodyPr wrap="square" rtlCol="0">
            <a:spAutoFit/>
          </a:bodyPr>
          <a:lstStyle/>
          <a:p>
            <a:pPr algn="ctr">
              <a:lnSpc>
                <a:spcPct val="130000"/>
              </a:lnSpc>
            </a:pPr>
            <a:r>
              <a:rPr lang="en-GB" dirty="0">
                <a:solidFill>
                  <a:schemeClr val="bg2"/>
                </a:solidFill>
                <a:latin typeface="ABeeZee"/>
              </a:rPr>
              <a:t>use of “de” </a:t>
            </a:r>
          </a:p>
          <a:p>
            <a:pPr algn="ctr">
              <a:lnSpc>
                <a:spcPct val="130000"/>
              </a:lnSpc>
            </a:pPr>
            <a:r>
              <a:rPr lang="en-GB" dirty="0">
                <a:solidFill>
                  <a:schemeClr val="bg2"/>
                </a:solidFill>
                <a:latin typeface="ABeeZee"/>
              </a:rPr>
              <a:t>“</a:t>
            </a:r>
            <a:r>
              <a:rPr lang="en-GB" dirty="0" err="1">
                <a:solidFill>
                  <a:schemeClr val="bg2"/>
                </a:solidFill>
                <a:latin typeface="ABeeZee"/>
              </a:rPr>
              <a:t>una</a:t>
            </a:r>
            <a:r>
              <a:rPr lang="en-GB" dirty="0">
                <a:solidFill>
                  <a:schemeClr val="bg2"/>
                </a:solidFill>
                <a:latin typeface="ABeeZee"/>
              </a:rPr>
              <a:t> </a:t>
            </a:r>
            <a:r>
              <a:rPr lang="en-GB" dirty="0" err="1">
                <a:solidFill>
                  <a:schemeClr val="bg2"/>
                </a:solidFill>
                <a:latin typeface="ABeeZee"/>
              </a:rPr>
              <a:t>jugadora</a:t>
            </a:r>
            <a:r>
              <a:rPr lang="en-GB" dirty="0">
                <a:solidFill>
                  <a:schemeClr val="bg2"/>
                </a:solidFill>
                <a:latin typeface="ABeeZee"/>
              </a:rPr>
              <a:t> de..” is also correct</a:t>
            </a:r>
          </a:p>
          <a:p>
            <a:pPr algn="ctr">
              <a:lnSpc>
                <a:spcPct val="130000"/>
              </a:lnSpc>
            </a:pPr>
            <a:r>
              <a:rPr lang="en-GB" dirty="0">
                <a:solidFill>
                  <a:schemeClr val="bg2"/>
                </a:solidFill>
                <a:latin typeface="ABeeZee"/>
              </a:rPr>
              <a:t>“un </a:t>
            </a:r>
            <a:r>
              <a:rPr lang="en-GB" dirty="0" err="1">
                <a:solidFill>
                  <a:schemeClr val="bg2"/>
                </a:solidFill>
                <a:latin typeface="ABeeZee"/>
              </a:rPr>
              <a:t>jugador</a:t>
            </a:r>
            <a:r>
              <a:rPr lang="en-GB" dirty="0">
                <a:solidFill>
                  <a:schemeClr val="bg2"/>
                </a:solidFill>
                <a:latin typeface="ABeeZee"/>
              </a:rPr>
              <a:t> </a:t>
            </a:r>
            <a:r>
              <a:rPr lang="en-GB" dirty="0" err="1">
                <a:solidFill>
                  <a:schemeClr val="bg2"/>
                </a:solidFill>
                <a:latin typeface="ABeeZee"/>
              </a:rPr>
              <a:t>profesional</a:t>
            </a:r>
            <a:r>
              <a:rPr lang="en-GB" dirty="0">
                <a:solidFill>
                  <a:schemeClr val="bg2"/>
                </a:solidFill>
                <a:latin typeface="ABeeZee"/>
              </a:rPr>
              <a:t> de </a:t>
            </a:r>
            <a:r>
              <a:rPr lang="en-GB" dirty="0" err="1">
                <a:solidFill>
                  <a:schemeClr val="bg2"/>
                </a:solidFill>
                <a:latin typeface="ABeeZee"/>
              </a:rPr>
              <a:t>baloncesto</a:t>
            </a:r>
            <a:r>
              <a:rPr lang="en-GB" dirty="0">
                <a:solidFill>
                  <a:schemeClr val="bg2"/>
                </a:solidFill>
                <a:latin typeface="ABeeZee"/>
              </a:rPr>
              <a:t>” also correct</a:t>
            </a:r>
          </a:p>
        </p:txBody>
      </p:sp>
      <p:sp>
        <p:nvSpPr>
          <p:cNvPr id="13" name="CuadroTexto 12">
            <a:extLst>
              <a:ext uri="{FF2B5EF4-FFF2-40B4-BE49-F238E27FC236}">
                <a16:creationId xmlns:a16="http://schemas.microsoft.com/office/drawing/2014/main" id="{FD85C681-EF4B-C821-B253-C9A5B28120B3}"/>
              </a:ext>
            </a:extLst>
          </p:cNvPr>
          <p:cNvSpPr txBox="1"/>
          <p:nvPr/>
        </p:nvSpPr>
        <p:spPr>
          <a:xfrm>
            <a:off x="9347207" y="5615563"/>
            <a:ext cx="2472152" cy="828945"/>
          </a:xfrm>
          <a:prstGeom prst="rect">
            <a:avLst/>
          </a:prstGeom>
          <a:solidFill>
            <a:schemeClr val="tx2">
              <a:lumMod val="20000"/>
              <a:lumOff val="80000"/>
            </a:schemeClr>
          </a:solidFill>
          <a:ln>
            <a:solidFill>
              <a:schemeClr val="tx1"/>
            </a:solidFill>
          </a:ln>
        </p:spPr>
        <p:txBody>
          <a:bodyPr wrap="none" rtlCol="0">
            <a:spAutoFit/>
          </a:bodyPr>
          <a:lstStyle/>
          <a:p>
            <a:pPr algn="l">
              <a:lnSpc>
                <a:spcPct val="130000"/>
              </a:lnSpc>
            </a:pPr>
            <a:r>
              <a:rPr lang="en-GB" sz="2400" dirty="0">
                <a:latin typeface="ABeeZee"/>
              </a:rPr>
              <a:t>accent marks  </a:t>
            </a:r>
            <a:r>
              <a:rPr lang="en-GB" sz="4000" u="sng" dirty="0">
                <a:solidFill>
                  <a:schemeClr val="accent2"/>
                </a:solidFill>
                <a:latin typeface="ABeeZee"/>
              </a:rPr>
              <a:t>´</a:t>
            </a:r>
            <a:endParaRPr lang="en-GB" sz="2400" u="sng" dirty="0">
              <a:solidFill>
                <a:schemeClr val="accent2"/>
              </a:solidFill>
              <a:latin typeface="ABeeZee"/>
            </a:endParaRPr>
          </a:p>
        </p:txBody>
      </p:sp>
      <p:pic>
        <p:nvPicPr>
          <p:cNvPr id="15" name="Gráfico 14" descr="Advertencia con relleno sólido">
            <a:extLst>
              <a:ext uri="{FF2B5EF4-FFF2-40B4-BE49-F238E27FC236}">
                <a16:creationId xmlns:a16="http://schemas.microsoft.com/office/drawing/2014/main" id="{F5247A6E-E67F-FB30-BB99-9D21E18A84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236" y="5553879"/>
            <a:ext cx="457200" cy="457200"/>
          </a:xfrm>
          <a:prstGeom prst="rect">
            <a:avLst/>
          </a:prstGeom>
        </p:spPr>
      </p:pic>
    </p:spTree>
    <p:extLst>
      <p:ext uri="{BB962C8B-B14F-4D97-AF65-F5344CB8AC3E}">
        <p14:creationId xmlns:p14="http://schemas.microsoft.com/office/powerpoint/2010/main" val="113143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5" grpId="0" animBg="1"/>
      <p:bldP spid="26" grpId="0" animBg="1"/>
      <p:bldP spid="27" grpId="0"/>
      <p:bldP spid="28" grpId="0" animBg="1"/>
      <p:bldP spid="29" grpId="0"/>
      <p:bldP spid="30" grpId="0" animBg="1"/>
      <p:bldP spid="31" grpId="0"/>
      <p:bldP spid="4" grpId="0" animBg="1"/>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0AE4E-6B78-6BCE-555A-8FE77C5CE110}"/>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D7F82E0D-2437-2008-14D1-E1A9BF724E2B}"/>
              </a:ext>
            </a:extLst>
          </p:cNvPr>
          <p:cNvSpPr>
            <a:spLocks noGrp="1"/>
          </p:cNvSpPr>
          <p:nvPr>
            <p:ph type="body" sz="quarter" idx="11"/>
          </p:nvPr>
        </p:nvSpPr>
        <p:spPr/>
        <p:txBody>
          <a:bodyPr/>
          <a:lstStyle/>
          <a:p>
            <a:r>
              <a:rPr lang="en-GB" dirty="0"/>
              <a:t>HT Translations: </a:t>
            </a:r>
            <a:r>
              <a:rPr lang="en-GB" dirty="0" err="1"/>
              <a:t>Corrige</a:t>
            </a:r>
            <a:endParaRPr lang="en-GB" dirty="0"/>
          </a:p>
        </p:txBody>
      </p:sp>
      <p:sp>
        <p:nvSpPr>
          <p:cNvPr id="5" name="Marcador de texto 4">
            <a:extLst>
              <a:ext uri="{FF2B5EF4-FFF2-40B4-BE49-F238E27FC236}">
                <a16:creationId xmlns:a16="http://schemas.microsoft.com/office/drawing/2014/main" id="{1C363AAB-C0E1-F4DA-503B-12A4828BB00E}"/>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A2F3E495-5F6C-AA18-D77F-1BFDEA90D7AE}"/>
              </a:ext>
            </a:extLst>
          </p:cNvPr>
          <p:cNvSpPr>
            <a:spLocks noGrp="1"/>
          </p:cNvSpPr>
          <p:nvPr>
            <p:ph type="body" sz="quarter" idx="12"/>
          </p:nvPr>
        </p:nvSpPr>
        <p:spPr/>
        <p:txBody>
          <a:bodyPr/>
          <a:lstStyle/>
          <a:p>
            <a:endParaRPr lang="en-GB"/>
          </a:p>
        </p:txBody>
      </p:sp>
      <p:pic>
        <p:nvPicPr>
          <p:cNvPr id="21" name="Graphic 41" descr="User">
            <a:extLst>
              <a:ext uri="{FF2B5EF4-FFF2-40B4-BE49-F238E27FC236}">
                <a16:creationId xmlns:a16="http://schemas.microsoft.com/office/drawing/2014/main" id="{A8679663-546C-F45D-8C9F-2682785AB6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CBEA6560-3943-BA6D-39E7-77E062967A79}"/>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2C171329-91DC-5DD4-EE93-0F3BF0E7158E}"/>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F8D0D4A0-BF77-6A1D-AE61-0CC9C68F14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535" y="558370"/>
              <a:ext cx="471876" cy="471876"/>
            </a:xfrm>
            <a:prstGeom prst="rect">
              <a:avLst/>
            </a:prstGeom>
          </p:spPr>
        </p:pic>
      </p:grpSp>
      <p:pic>
        <p:nvPicPr>
          <p:cNvPr id="7" name="Picture 14" descr="Icon&#10;&#10;Description automatically generated">
            <a:extLst>
              <a:ext uri="{FF2B5EF4-FFF2-40B4-BE49-F238E27FC236}">
                <a16:creationId xmlns:a16="http://schemas.microsoft.com/office/drawing/2014/main" id="{9B653C73-20D1-EAFE-E844-F353C4E9DD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9" name="CuadroTexto 8">
            <a:extLst>
              <a:ext uri="{FF2B5EF4-FFF2-40B4-BE49-F238E27FC236}">
                <a16:creationId xmlns:a16="http://schemas.microsoft.com/office/drawing/2014/main" id="{8A8AA4C4-8EA8-87EF-442A-D772E582A365}"/>
              </a:ext>
            </a:extLst>
          </p:cNvPr>
          <p:cNvSpPr txBox="1"/>
          <p:nvPr/>
        </p:nvSpPr>
        <p:spPr>
          <a:xfrm>
            <a:off x="553947" y="1298553"/>
            <a:ext cx="8871339"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I think more young people should look after their health.</a:t>
            </a:r>
          </a:p>
          <a:p>
            <a:pPr algn="l">
              <a:lnSpc>
                <a:spcPct val="130000"/>
              </a:lnSpc>
            </a:pPr>
            <a:r>
              <a:rPr lang="en-GB" sz="2400" dirty="0" err="1">
                <a:solidFill>
                  <a:schemeClr val="accent3"/>
                </a:solidFill>
                <a:latin typeface="ABeeZee"/>
              </a:rPr>
              <a:t>Pienso</a:t>
            </a:r>
            <a:r>
              <a:rPr lang="en-GB" sz="2400" dirty="0">
                <a:solidFill>
                  <a:schemeClr val="accent3"/>
                </a:solidFill>
                <a:latin typeface="ABeeZee"/>
              </a:rPr>
              <a:t> que </a:t>
            </a:r>
            <a:r>
              <a:rPr lang="en-GB" sz="2400" dirty="0" err="1">
                <a:solidFill>
                  <a:schemeClr val="accent3"/>
                </a:solidFill>
                <a:latin typeface="ABeeZee"/>
              </a:rPr>
              <a:t>m</a:t>
            </a:r>
            <a:r>
              <a:rPr lang="en-GB" sz="2400" dirty="0" err="1">
                <a:solidFill>
                  <a:schemeClr val="accent2"/>
                </a:solidFill>
                <a:latin typeface="ABeeZee"/>
              </a:rPr>
              <a:t>á</a:t>
            </a:r>
            <a:r>
              <a:rPr lang="en-GB" sz="2400" dirty="0" err="1">
                <a:solidFill>
                  <a:schemeClr val="accent3"/>
                </a:solidFill>
                <a:latin typeface="ABeeZee"/>
              </a:rPr>
              <a:t>s</a:t>
            </a:r>
            <a:r>
              <a:rPr lang="en-GB" sz="2400" dirty="0">
                <a:solidFill>
                  <a:schemeClr val="accent3"/>
                </a:solidFill>
                <a:latin typeface="ABeeZee"/>
              </a:rPr>
              <a:t> </a:t>
            </a:r>
            <a:r>
              <a:rPr lang="en-GB" sz="2400" dirty="0" err="1">
                <a:solidFill>
                  <a:schemeClr val="accent3"/>
                </a:solidFill>
                <a:latin typeface="ABeeZee"/>
              </a:rPr>
              <a:t>j</a:t>
            </a:r>
            <a:r>
              <a:rPr lang="en-GB" sz="2400" dirty="0" err="1">
                <a:solidFill>
                  <a:schemeClr val="accent2"/>
                </a:solidFill>
                <a:latin typeface="ABeeZee"/>
              </a:rPr>
              <a:t>ó</a:t>
            </a:r>
            <a:r>
              <a:rPr lang="en-GB" sz="2400" dirty="0" err="1">
                <a:solidFill>
                  <a:schemeClr val="accent3"/>
                </a:solidFill>
                <a:latin typeface="ABeeZee"/>
              </a:rPr>
              <a:t>venes</a:t>
            </a:r>
            <a:r>
              <a:rPr lang="en-GB" sz="2400" dirty="0">
                <a:solidFill>
                  <a:schemeClr val="accent3"/>
                </a:solidFill>
                <a:latin typeface="ABeeZee"/>
              </a:rPr>
              <a:t> </a:t>
            </a:r>
            <a:r>
              <a:rPr lang="en-GB" sz="2400" dirty="0" err="1">
                <a:solidFill>
                  <a:schemeClr val="accent3"/>
                </a:solidFill>
                <a:latin typeface="ABeeZee"/>
              </a:rPr>
              <a:t>deber</a:t>
            </a:r>
            <a:r>
              <a:rPr lang="en-GB" sz="2400" dirty="0" err="1">
                <a:solidFill>
                  <a:schemeClr val="accent2"/>
                </a:solidFill>
                <a:latin typeface="ABeeZee"/>
              </a:rPr>
              <a:t>í</a:t>
            </a:r>
            <a:r>
              <a:rPr lang="en-GB" sz="2400" dirty="0" err="1">
                <a:solidFill>
                  <a:schemeClr val="accent3"/>
                </a:solidFill>
                <a:latin typeface="ABeeZee"/>
              </a:rPr>
              <a:t>an</a:t>
            </a:r>
            <a:r>
              <a:rPr lang="en-GB" sz="2400" dirty="0">
                <a:solidFill>
                  <a:schemeClr val="accent3"/>
                </a:solidFill>
                <a:latin typeface="ABeeZee"/>
              </a:rPr>
              <a:t> </a:t>
            </a:r>
            <a:r>
              <a:rPr lang="en-GB" sz="2400" dirty="0" err="1">
                <a:solidFill>
                  <a:schemeClr val="accent3"/>
                </a:solidFill>
                <a:latin typeface="ABeeZee"/>
              </a:rPr>
              <a:t>cuidar</a:t>
            </a:r>
            <a:r>
              <a:rPr lang="en-GB" sz="2400" dirty="0">
                <a:solidFill>
                  <a:schemeClr val="accent3"/>
                </a:solidFill>
                <a:latin typeface="ABeeZee"/>
              </a:rPr>
              <a:t> de </a:t>
            </a:r>
            <a:r>
              <a:rPr lang="en-GB" sz="2400" dirty="0" err="1">
                <a:solidFill>
                  <a:schemeClr val="accent3"/>
                </a:solidFill>
                <a:latin typeface="ABeeZee"/>
              </a:rPr>
              <a:t>su</a:t>
            </a:r>
            <a:r>
              <a:rPr lang="en-GB" sz="2400" dirty="0">
                <a:solidFill>
                  <a:schemeClr val="accent3"/>
                </a:solidFill>
                <a:latin typeface="ABeeZee"/>
              </a:rPr>
              <a:t> </a:t>
            </a:r>
            <a:r>
              <a:rPr lang="en-GB" sz="2400" dirty="0" err="1">
                <a:solidFill>
                  <a:schemeClr val="accent3"/>
                </a:solidFill>
                <a:latin typeface="ABeeZee"/>
              </a:rPr>
              <a:t>salud</a:t>
            </a:r>
            <a:r>
              <a:rPr lang="en-GB" sz="2400" dirty="0">
                <a:solidFill>
                  <a:schemeClr val="accent3"/>
                </a:solidFill>
                <a:latin typeface="ABeeZee"/>
              </a:rPr>
              <a:t>.</a:t>
            </a:r>
          </a:p>
        </p:txBody>
      </p:sp>
      <p:sp>
        <p:nvSpPr>
          <p:cNvPr id="10" name="CuadroTexto 9">
            <a:extLst>
              <a:ext uri="{FF2B5EF4-FFF2-40B4-BE49-F238E27FC236}">
                <a16:creationId xmlns:a16="http://schemas.microsoft.com/office/drawing/2014/main" id="{C65E3CFE-3B36-E934-7738-AEFAA139B528}"/>
              </a:ext>
            </a:extLst>
          </p:cNvPr>
          <p:cNvSpPr txBox="1"/>
          <p:nvPr/>
        </p:nvSpPr>
        <p:spPr>
          <a:xfrm>
            <a:off x="330649" y="2727518"/>
            <a:ext cx="6433171"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I am very proud of my cousin because .</a:t>
            </a:r>
          </a:p>
          <a:p>
            <a:pPr algn="l">
              <a:lnSpc>
                <a:spcPct val="130000"/>
              </a:lnSpc>
            </a:pPr>
            <a:r>
              <a:rPr lang="en-GB" sz="2400" dirty="0" err="1">
                <a:solidFill>
                  <a:schemeClr val="accent3"/>
                </a:solidFill>
                <a:latin typeface="ABeeZee"/>
              </a:rPr>
              <a:t>Estoy</a:t>
            </a:r>
            <a:r>
              <a:rPr lang="en-GB" sz="2400" dirty="0">
                <a:solidFill>
                  <a:schemeClr val="accent3"/>
                </a:solidFill>
                <a:latin typeface="ABeeZee"/>
              </a:rPr>
              <a:t> </a:t>
            </a:r>
            <a:r>
              <a:rPr lang="en-GB" sz="2400" dirty="0" err="1">
                <a:solidFill>
                  <a:schemeClr val="accent3"/>
                </a:solidFill>
                <a:latin typeface="ABeeZee"/>
              </a:rPr>
              <a:t>muy</a:t>
            </a:r>
            <a:r>
              <a:rPr lang="en-GB" sz="2400" dirty="0">
                <a:solidFill>
                  <a:schemeClr val="accent3"/>
                </a:solidFill>
                <a:latin typeface="ABeeZee"/>
              </a:rPr>
              <a:t> </a:t>
            </a:r>
            <a:r>
              <a:rPr lang="en-GB" sz="2400" dirty="0" err="1">
                <a:solidFill>
                  <a:schemeClr val="accent3"/>
                </a:solidFill>
                <a:latin typeface="ABeeZee"/>
              </a:rPr>
              <a:t>orgulloso</a:t>
            </a:r>
            <a:r>
              <a:rPr lang="en-GB" sz="2400" dirty="0">
                <a:solidFill>
                  <a:schemeClr val="accent3"/>
                </a:solidFill>
                <a:latin typeface="ABeeZee"/>
              </a:rPr>
              <a:t> de mi primo </a:t>
            </a:r>
            <a:r>
              <a:rPr lang="en-GB" sz="2400" dirty="0" err="1">
                <a:solidFill>
                  <a:schemeClr val="accent3"/>
                </a:solidFill>
                <a:latin typeface="ABeeZee"/>
              </a:rPr>
              <a:t>porque</a:t>
            </a:r>
            <a:r>
              <a:rPr lang="en-GB" sz="2400" dirty="0">
                <a:solidFill>
                  <a:schemeClr val="accent3"/>
                </a:solidFill>
                <a:latin typeface="ABeeZee"/>
              </a:rPr>
              <a:t>...</a:t>
            </a:r>
          </a:p>
        </p:txBody>
      </p:sp>
      <p:sp>
        <p:nvSpPr>
          <p:cNvPr id="16" name="Elipse 15">
            <a:extLst>
              <a:ext uri="{FF2B5EF4-FFF2-40B4-BE49-F238E27FC236}">
                <a16:creationId xmlns:a16="http://schemas.microsoft.com/office/drawing/2014/main" id="{9CF5207D-64FD-9FED-AAAF-883382EDDB62}"/>
              </a:ext>
            </a:extLst>
          </p:cNvPr>
          <p:cNvSpPr/>
          <p:nvPr/>
        </p:nvSpPr>
        <p:spPr>
          <a:xfrm>
            <a:off x="1941748" y="3254732"/>
            <a:ext cx="1530657"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id="{9E491AA3-2861-4FE3-0EB8-141B1FB708FC}"/>
              </a:ext>
            </a:extLst>
          </p:cNvPr>
          <p:cNvSpPr txBox="1"/>
          <p:nvPr/>
        </p:nvSpPr>
        <p:spPr>
          <a:xfrm>
            <a:off x="1343311" y="3762831"/>
            <a:ext cx="2294218" cy="423770"/>
          </a:xfrm>
          <a:prstGeom prst="rect">
            <a:avLst/>
          </a:prstGeom>
          <a:noFill/>
        </p:spPr>
        <p:txBody>
          <a:bodyPr wrap="none" rtlCol="0">
            <a:spAutoFit/>
          </a:bodyPr>
          <a:lstStyle/>
          <a:p>
            <a:pPr algn="ctr">
              <a:lnSpc>
                <a:spcPct val="130000"/>
              </a:lnSpc>
            </a:pPr>
            <a:r>
              <a:rPr lang="en-GB" dirty="0" err="1">
                <a:solidFill>
                  <a:schemeClr val="bg2"/>
                </a:solidFill>
                <a:latin typeface="ABeeZee"/>
              </a:rPr>
              <a:t>orgullosa</a:t>
            </a:r>
            <a:r>
              <a:rPr lang="en-GB" dirty="0">
                <a:solidFill>
                  <a:schemeClr val="bg2"/>
                </a:solidFill>
                <a:latin typeface="ABeeZee"/>
              </a:rPr>
              <a:t> is correct</a:t>
            </a:r>
          </a:p>
        </p:txBody>
      </p:sp>
      <p:sp>
        <p:nvSpPr>
          <p:cNvPr id="19" name="CuadroTexto 18">
            <a:extLst>
              <a:ext uri="{FF2B5EF4-FFF2-40B4-BE49-F238E27FC236}">
                <a16:creationId xmlns:a16="http://schemas.microsoft.com/office/drawing/2014/main" id="{FEF479FB-F883-08DB-EE3F-9BC0207DB4A5}"/>
              </a:ext>
            </a:extLst>
          </p:cNvPr>
          <p:cNvSpPr txBox="1"/>
          <p:nvPr/>
        </p:nvSpPr>
        <p:spPr>
          <a:xfrm>
            <a:off x="4020463" y="3793855"/>
            <a:ext cx="1887056" cy="423770"/>
          </a:xfrm>
          <a:prstGeom prst="rect">
            <a:avLst/>
          </a:prstGeom>
          <a:noFill/>
        </p:spPr>
        <p:txBody>
          <a:bodyPr wrap="none" rtlCol="0">
            <a:spAutoFit/>
          </a:bodyPr>
          <a:lstStyle/>
          <a:p>
            <a:pPr algn="ctr">
              <a:lnSpc>
                <a:spcPct val="130000"/>
              </a:lnSpc>
            </a:pPr>
            <a:r>
              <a:rPr lang="en-GB" dirty="0">
                <a:solidFill>
                  <a:schemeClr val="bg2"/>
                </a:solidFill>
                <a:latin typeface="ABeeZee"/>
              </a:rPr>
              <a:t>prima is correct</a:t>
            </a:r>
          </a:p>
        </p:txBody>
      </p:sp>
      <p:sp>
        <p:nvSpPr>
          <p:cNvPr id="25" name="Elipse 24">
            <a:extLst>
              <a:ext uri="{FF2B5EF4-FFF2-40B4-BE49-F238E27FC236}">
                <a16:creationId xmlns:a16="http://schemas.microsoft.com/office/drawing/2014/main" id="{3CA5A816-B706-FCD9-48C2-26CBBE447493}"/>
              </a:ext>
            </a:extLst>
          </p:cNvPr>
          <p:cNvSpPr/>
          <p:nvPr/>
        </p:nvSpPr>
        <p:spPr>
          <a:xfrm>
            <a:off x="4325642" y="3255122"/>
            <a:ext cx="922986"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adroTexto 26">
            <a:extLst>
              <a:ext uri="{FF2B5EF4-FFF2-40B4-BE49-F238E27FC236}">
                <a16:creationId xmlns:a16="http://schemas.microsoft.com/office/drawing/2014/main" id="{F3A99F80-8175-1439-2685-183F69055C2D}"/>
              </a:ext>
            </a:extLst>
          </p:cNvPr>
          <p:cNvSpPr txBox="1"/>
          <p:nvPr/>
        </p:nvSpPr>
        <p:spPr>
          <a:xfrm>
            <a:off x="5599699" y="3559364"/>
            <a:ext cx="3094109" cy="423770"/>
          </a:xfrm>
          <a:prstGeom prst="rect">
            <a:avLst/>
          </a:prstGeom>
          <a:noFill/>
        </p:spPr>
        <p:txBody>
          <a:bodyPr wrap="square" rtlCol="0">
            <a:spAutoFit/>
          </a:bodyPr>
          <a:lstStyle/>
          <a:p>
            <a:pPr algn="ctr">
              <a:lnSpc>
                <a:spcPct val="130000"/>
              </a:lnSpc>
            </a:pPr>
            <a:r>
              <a:rPr lang="en-GB" dirty="0" err="1">
                <a:solidFill>
                  <a:schemeClr val="bg2"/>
                </a:solidFill>
                <a:latin typeface="ABeeZee"/>
              </a:rPr>
              <a:t>puesto</a:t>
            </a:r>
            <a:r>
              <a:rPr lang="en-GB" dirty="0">
                <a:solidFill>
                  <a:schemeClr val="bg2"/>
                </a:solidFill>
                <a:latin typeface="ABeeZee"/>
              </a:rPr>
              <a:t> que / </a:t>
            </a:r>
            <a:r>
              <a:rPr lang="en-GB" dirty="0" err="1">
                <a:solidFill>
                  <a:schemeClr val="bg2"/>
                </a:solidFill>
                <a:latin typeface="ABeeZee"/>
              </a:rPr>
              <a:t>ya</a:t>
            </a:r>
            <a:r>
              <a:rPr lang="en-GB" dirty="0">
                <a:solidFill>
                  <a:schemeClr val="bg2"/>
                </a:solidFill>
                <a:latin typeface="ABeeZee"/>
              </a:rPr>
              <a:t> que..</a:t>
            </a:r>
          </a:p>
        </p:txBody>
      </p:sp>
      <p:sp>
        <p:nvSpPr>
          <p:cNvPr id="28" name="Elipse 27">
            <a:extLst>
              <a:ext uri="{FF2B5EF4-FFF2-40B4-BE49-F238E27FC236}">
                <a16:creationId xmlns:a16="http://schemas.microsoft.com/office/drawing/2014/main" id="{520D366E-FB1E-12FC-D153-ADD5D884246A}"/>
              </a:ext>
            </a:extLst>
          </p:cNvPr>
          <p:cNvSpPr/>
          <p:nvPr/>
        </p:nvSpPr>
        <p:spPr>
          <a:xfrm>
            <a:off x="574928" y="1759621"/>
            <a:ext cx="1094091"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adroTexto 28">
            <a:extLst>
              <a:ext uri="{FF2B5EF4-FFF2-40B4-BE49-F238E27FC236}">
                <a16:creationId xmlns:a16="http://schemas.microsoft.com/office/drawing/2014/main" id="{E39CE2A2-AC36-A298-BCDB-1266372D7A7C}"/>
              </a:ext>
            </a:extLst>
          </p:cNvPr>
          <p:cNvSpPr txBox="1"/>
          <p:nvPr/>
        </p:nvSpPr>
        <p:spPr>
          <a:xfrm>
            <a:off x="93436" y="2314715"/>
            <a:ext cx="2161169" cy="423770"/>
          </a:xfrm>
          <a:prstGeom prst="rect">
            <a:avLst/>
          </a:prstGeom>
          <a:noFill/>
        </p:spPr>
        <p:txBody>
          <a:bodyPr wrap="none" rtlCol="0">
            <a:spAutoFit/>
          </a:bodyPr>
          <a:lstStyle/>
          <a:p>
            <a:pPr algn="ctr">
              <a:lnSpc>
                <a:spcPct val="130000"/>
              </a:lnSpc>
            </a:pPr>
            <a:r>
              <a:rPr lang="en-GB" dirty="0">
                <a:solidFill>
                  <a:schemeClr val="bg2"/>
                </a:solidFill>
                <a:latin typeface="ABeeZee"/>
              </a:rPr>
              <a:t>“Creo que” correct</a:t>
            </a:r>
          </a:p>
        </p:txBody>
      </p:sp>
      <p:sp>
        <p:nvSpPr>
          <p:cNvPr id="30" name="Elipse 29">
            <a:extLst>
              <a:ext uri="{FF2B5EF4-FFF2-40B4-BE49-F238E27FC236}">
                <a16:creationId xmlns:a16="http://schemas.microsoft.com/office/drawing/2014/main" id="{3A60ABFA-09BF-304D-98C4-3F2B0CC64B87}"/>
              </a:ext>
            </a:extLst>
          </p:cNvPr>
          <p:cNvSpPr/>
          <p:nvPr/>
        </p:nvSpPr>
        <p:spPr>
          <a:xfrm>
            <a:off x="4062140" y="1780012"/>
            <a:ext cx="2475027"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adroTexto 30">
            <a:extLst>
              <a:ext uri="{FF2B5EF4-FFF2-40B4-BE49-F238E27FC236}">
                <a16:creationId xmlns:a16="http://schemas.microsoft.com/office/drawing/2014/main" id="{263DE76E-428D-2498-1FA8-94BDB4195C92}"/>
              </a:ext>
            </a:extLst>
          </p:cNvPr>
          <p:cNvSpPr txBox="1"/>
          <p:nvPr/>
        </p:nvSpPr>
        <p:spPr>
          <a:xfrm>
            <a:off x="3204788" y="2362248"/>
            <a:ext cx="4133561" cy="423770"/>
          </a:xfrm>
          <a:prstGeom prst="rect">
            <a:avLst/>
          </a:prstGeom>
          <a:noFill/>
        </p:spPr>
        <p:txBody>
          <a:bodyPr wrap="square" rtlCol="0">
            <a:spAutoFit/>
          </a:bodyPr>
          <a:lstStyle/>
          <a:p>
            <a:pPr algn="ctr">
              <a:lnSpc>
                <a:spcPct val="130000"/>
              </a:lnSpc>
            </a:pPr>
            <a:r>
              <a:rPr lang="en-GB" dirty="0">
                <a:solidFill>
                  <a:schemeClr val="bg2"/>
                </a:solidFill>
                <a:latin typeface="ABeeZee"/>
              </a:rPr>
              <a:t>to look after: </a:t>
            </a:r>
            <a:r>
              <a:rPr lang="en-GB" dirty="0" err="1">
                <a:solidFill>
                  <a:schemeClr val="bg2"/>
                </a:solidFill>
                <a:latin typeface="ABeeZee"/>
              </a:rPr>
              <a:t>cuidar</a:t>
            </a:r>
            <a:endParaRPr lang="en-GB" dirty="0">
              <a:solidFill>
                <a:schemeClr val="bg2"/>
              </a:solidFill>
              <a:latin typeface="ABeeZee"/>
            </a:endParaRPr>
          </a:p>
        </p:txBody>
      </p:sp>
      <p:sp>
        <p:nvSpPr>
          <p:cNvPr id="3" name="CuadroTexto 2">
            <a:extLst>
              <a:ext uri="{FF2B5EF4-FFF2-40B4-BE49-F238E27FC236}">
                <a16:creationId xmlns:a16="http://schemas.microsoft.com/office/drawing/2014/main" id="{7A295D52-7EE8-B655-1863-FB1BFF0D9228}"/>
              </a:ext>
            </a:extLst>
          </p:cNvPr>
          <p:cNvSpPr txBox="1"/>
          <p:nvPr/>
        </p:nvSpPr>
        <p:spPr>
          <a:xfrm>
            <a:off x="443456" y="4577896"/>
            <a:ext cx="8316700" cy="1014445"/>
          </a:xfrm>
          <a:prstGeom prst="rect">
            <a:avLst/>
          </a:prstGeom>
          <a:noFill/>
        </p:spPr>
        <p:txBody>
          <a:bodyPr wrap="none" rtlCol="0">
            <a:spAutoFit/>
          </a:bodyPr>
          <a:lstStyle/>
          <a:p>
            <a:pPr marL="342900" indent="-342900" algn="l">
              <a:lnSpc>
                <a:spcPct val="130000"/>
              </a:lnSpc>
              <a:buFont typeface="Arial" panose="020B0604020202020204" pitchFamily="34" charset="0"/>
              <a:buChar char="•"/>
            </a:pPr>
            <a:r>
              <a:rPr lang="en-GB" sz="2400" dirty="0">
                <a:latin typeface="ABeeZee"/>
              </a:rPr>
              <a:t>she has just won a tennis competition at her school.</a:t>
            </a:r>
          </a:p>
          <a:p>
            <a:pPr algn="l">
              <a:lnSpc>
                <a:spcPct val="130000"/>
              </a:lnSpc>
            </a:pPr>
            <a:r>
              <a:rPr lang="en-GB" sz="2400" dirty="0" err="1">
                <a:solidFill>
                  <a:schemeClr val="accent3"/>
                </a:solidFill>
                <a:latin typeface="ABeeZee"/>
              </a:rPr>
              <a:t>acaba</a:t>
            </a:r>
            <a:r>
              <a:rPr lang="en-GB" sz="2400" dirty="0">
                <a:solidFill>
                  <a:schemeClr val="accent3"/>
                </a:solidFill>
                <a:latin typeface="ABeeZee"/>
              </a:rPr>
              <a:t> de </a:t>
            </a:r>
            <a:r>
              <a:rPr lang="en-GB" sz="2400" dirty="0" err="1">
                <a:solidFill>
                  <a:schemeClr val="accent3"/>
                </a:solidFill>
                <a:latin typeface="ABeeZee"/>
              </a:rPr>
              <a:t>ganar</a:t>
            </a:r>
            <a:r>
              <a:rPr lang="en-GB" sz="2400" dirty="0">
                <a:solidFill>
                  <a:schemeClr val="accent3"/>
                </a:solidFill>
                <a:latin typeface="ABeeZee"/>
              </a:rPr>
              <a:t> </a:t>
            </a:r>
            <a:r>
              <a:rPr lang="en-GB" sz="2400" dirty="0" err="1">
                <a:solidFill>
                  <a:schemeClr val="accent3"/>
                </a:solidFill>
                <a:latin typeface="ABeeZee"/>
              </a:rPr>
              <a:t>una</a:t>
            </a:r>
            <a:r>
              <a:rPr lang="en-GB" sz="2400" dirty="0">
                <a:solidFill>
                  <a:schemeClr val="accent3"/>
                </a:solidFill>
                <a:latin typeface="ABeeZee"/>
              </a:rPr>
              <a:t> </a:t>
            </a:r>
            <a:r>
              <a:rPr lang="en-GB" sz="2400" dirty="0" err="1">
                <a:solidFill>
                  <a:schemeClr val="accent3"/>
                </a:solidFill>
                <a:latin typeface="ABeeZee"/>
              </a:rPr>
              <a:t>competici</a:t>
            </a:r>
            <a:r>
              <a:rPr lang="en-GB" sz="2400" dirty="0" err="1">
                <a:solidFill>
                  <a:schemeClr val="accent2"/>
                </a:solidFill>
                <a:latin typeface="ABeeZee"/>
              </a:rPr>
              <a:t>ó</a:t>
            </a:r>
            <a:r>
              <a:rPr lang="en-GB" sz="2400" dirty="0" err="1">
                <a:solidFill>
                  <a:schemeClr val="accent3"/>
                </a:solidFill>
                <a:latin typeface="ABeeZee"/>
              </a:rPr>
              <a:t>n</a:t>
            </a:r>
            <a:r>
              <a:rPr lang="en-GB" sz="2400" dirty="0">
                <a:solidFill>
                  <a:schemeClr val="accent3"/>
                </a:solidFill>
                <a:latin typeface="ABeeZee"/>
              </a:rPr>
              <a:t> de </a:t>
            </a:r>
            <a:r>
              <a:rPr lang="en-GB" sz="2400" dirty="0" err="1">
                <a:solidFill>
                  <a:schemeClr val="accent3"/>
                </a:solidFill>
                <a:latin typeface="ABeeZee"/>
              </a:rPr>
              <a:t>tenis</a:t>
            </a:r>
            <a:r>
              <a:rPr lang="en-GB" sz="2400" dirty="0">
                <a:solidFill>
                  <a:schemeClr val="accent3"/>
                </a:solidFill>
                <a:latin typeface="ABeeZee"/>
              </a:rPr>
              <a:t> </a:t>
            </a:r>
            <a:r>
              <a:rPr lang="en-GB" sz="2400" dirty="0" err="1">
                <a:solidFill>
                  <a:schemeClr val="accent3"/>
                </a:solidFill>
                <a:latin typeface="ABeeZee"/>
              </a:rPr>
              <a:t>en</a:t>
            </a:r>
            <a:r>
              <a:rPr lang="en-GB" sz="2400" dirty="0">
                <a:solidFill>
                  <a:schemeClr val="accent3"/>
                </a:solidFill>
                <a:latin typeface="ABeeZee"/>
              </a:rPr>
              <a:t> </a:t>
            </a:r>
            <a:r>
              <a:rPr lang="en-GB" sz="2400" dirty="0" err="1">
                <a:solidFill>
                  <a:schemeClr val="accent3"/>
                </a:solidFill>
                <a:latin typeface="ABeeZee"/>
              </a:rPr>
              <a:t>su</a:t>
            </a:r>
            <a:r>
              <a:rPr lang="en-GB" sz="2400" dirty="0">
                <a:solidFill>
                  <a:schemeClr val="accent3"/>
                </a:solidFill>
                <a:latin typeface="ABeeZee"/>
              </a:rPr>
              <a:t> colegio.</a:t>
            </a:r>
          </a:p>
        </p:txBody>
      </p:sp>
      <p:sp>
        <p:nvSpPr>
          <p:cNvPr id="4" name="Elipse 3">
            <a:extLst>
              <a:ext uri="{FF2B5EF4-FFF2-40B4-BE49-F238E27FC236}">
                <a16:creationId xmlns:a16="http://schemas.microsoft.com/office/drawing/2014/main" id="{9E92C9CE-82A6-6144-6712-C5BB28A0368C}"/>
              </a:ext>
            </a:extLst>
          </p:cNvPr>
          <p:cNvSpPr/>
          <p:nvPr/>
        </p:nvSpPr>
        <p:spPr>
          <a:xfrm>
            <a:off x="2844793" y="5070675"/>
            <a:ext cx="3799075"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B1DC05C7-9BD7-5CBE-224C-01402A4FFAD1}"/>
              </a:ext>
            </a:extLst>
          </p:cNvPr>
          <p:cNvSpPr txBox="1"/>
          <p:nvPr/>
        </p:nvSpPr>
        <p:spPr>
          <a:xfrm>
            <a:off x="3472405" y="5639639"/>
            <a:ext cx="2472152" cy="423770"/>
          </a:xfrm>
          <a:prstGeom prst="rect">
            <a:avLst/>
          </a:prstGeom>
          <a:noFill/>
        </p:spPr>
        <p:txBody>
          <a:bodyPr wrap="square" rtlCol="0">
            <a:spAutoFit/>
          </a:bodyPr>
          <a:lstStyle/>
          <a:p>
            <a:pPr algn="ctr">
              <a:lnSpc>
                <a:spcPct val="130000"/>
              </a:lnSpc>
            </a:pPr>
            <a:r>
              <a:rPr lang="en-GB" dirty="0">
                <a:solidFill>
                  <a:schemeClr val="bg2"/>
                </a:solidFill>
                <a:latin typeface="ABeeZee"/>
              </a:rPr>
              <a:t>use of “de” </a:t>
            </a:r>
          </a:p>
        </p:txBody>
      </p:sp>
      <p:sp>
        <p:nvSpPr>
          <p:cNvPr id="13" name="CuadroTexto 12">
            <a:extLst>
              <a:ext uri="{FF2B5EF4-FFF2-40B4-BE49-F238E27FC236}">
                <a16:creationId xmlns:a16="http://schemas.microsoft.com/office/drawing/2014/main" id="{605BACA1-6EC7-A18B-EADA-8F60557E803D}"/>
              </a:ext>
            </a:extLst>
          </p:cNvPr>
          <p:cNvSpPr txBox="1"/>
          <p:nvPr/>
        </p:nvSpPr>
        <p:spPr>
          <a:xfrm>
            <a:off x="9347207" y="5615563"/>
            <a:ext cx="2472152" cy="828945"/>
          </a:xfrm>
          <a:prstGeom prst="rect">
            <a:avLst/>
          </a:prstGeom>
          <a:solidFill>
            <a:schemeClr val="tx2">
              <a:lumMod val="20000"/>
              <a:lumOff val="80000"/>
            </a:schemeClr>
          </a:solidFill>
          <a:ln>
            <a:solidFill>
              <a:schemeClr val="tx1"/>
            </a:solidFill>
          </a:ln>
        </p:spPr>
        <p:txBody>
          <a:bodyPr wrap="none" rtlCol="0">
            <a:spAutoFit/>
          </a:bodyPr>
          <a:lstStyle/>
          <a:p>
            <a:pPr algn="l">
              <a:lnSpc>
                <a:spcPct val="130000"/>
              </a:lnSpc>
            </a:pPr>
            <a:r>
              <a:rPr lang="en-GB" sz="2400" dirty="0">
                <a:latin typeface="ABeeZee"/>
              </a:rPr>
              <a:t>accent marks  </a:t>
            </a:r>
            <a:r>
              <a:rPr lang="en-GB" sz="4000" u="sng" dirty="0">
                <a:solidFill>
                  <a:schemeClr val="accent2"/>
                </a:solidFill>
                <a:latin typeface="ABeeZee"/>
              </a:rPr>
              <a:t>´</a:t>
            </a:r>
            <a:endParaRPr lang="en-GB" sz="2400" u="sng" dirty="0">
              <a:solidFill>
                <a:schemeClr val="accent2"/>
              </a:solidFill>
              <a:latin typeface="ABeeZee"/>
            </a:endParaRPr>
          </a:p>
        </p:txBody>
      </p:sp>
      <p:pic>
        <p:nvPicPr>
          <p:cNvPr id="15" name="Gráfico 14" descr="Advertencia con relleno sólido">
            <a:extLst>
              <a:ext uri="{FF2B5EF4-FFF2-40B4-BE49-F238E27FC236}">
                <a16:creationId xmlns:a16="http://schemas.microsoft.com/office/drawing/2014/main" id="{634708D9-5FED-9ADD-CA4A-05EE7D67C9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80236" y="5553879"/>
            <a:ext cx="457200" cy="457200"/>
          </a:xfrm>
          <a:prstGeom prst="rect">
            <a:avLst/>
          </a:prstGeom>
        </p:spPr>
      </p:pic>
      <p:sp>
        <p:nvSpPr>
          <p:cNvPr id="12" name="Elipse 11">
            <a:extLst>
              <a:ext uri="{FF2B5EF4-FFF2-40B4-BE49-F238E27FC236}">
                <a16:creationId xmlns:a16="http://schemas.microsoft.com/office/drawing/2014/main" id="{0CC06BF3-0A19-A0A1-AC89-E36C4FA16490}"/>
              </a:ext>
            </a:extLst>
          </p:cNvPr>
          <p:cNvSpPr/>
          <p:nvPr/>
        </p:nvSpPr>
        <p:spPr>
          <a:xfrm>
            <a:off x="99068" y="5126120"/>
            <a:ext cx="2745726"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adroTexto 13">
            <a:extLst>
              <a:ext uri="{FF2B5EF4-FFF2-40B4-BE49-F238E27FC236}">
                <a16:creationId xmlns:a16="http://schemas.microsoft.com/office/drawing/2014/main" id="{3F33F193-CF86-F943-302D-51950DFAA6D4}"/>
              </a:ext>
            </a:extLst>
          </p:cNvPr>
          <p:cNvSpPr txBox="1"/>
          <p:nvPr/>
        </p:nvSpPr>
        <p:spPr>
          <a:xfrm>
            <a:off x="372640" y="5660081"/>
            <a:ext cx="2472152" cy="783869"/>
          </a:xfrm>
          <a:prstGeom prst="rect">
            <a:avLst/>
          </a:prstGeom>
          <a:noFill/>
        </p:spPr>
        <p:txBody>
          <a:bodyPr wrap="square" rtlCol="0">
            <a:spAutoFit/>
          </a:bodyPr>
          <a:lstStyle/>
          <a:p>
            <a:pPr algn="ctr">
              <a:lnSpc>
                <a:spcPct val="130000"/>
              </a:lnSpc>
            </a:pPr>
            <a:r>
              <a:rPr lang="en-GB" dirty="0">
                <a:solidFill>
                  <a:schemeClr val="bg2"/>
                </a:solidFill>
                <a:latin typeface="ABeeZee"/>
              </a:rPr>
              <a:t>different tense to English</a:t>
            </a:r>
          </a:p>
        </p:txBody>
      </p:sp>
      <p:sp>
        <p:nvSpPr>
          <p:cNvPr id="17" name="CuadroTexto 16">
            <a:extLst>
              <a:ext uri="{FF2B5EF4-FFF2-40B4-BE49-F238E27FC236}">
                <a16:creationId xmlns:a16="http://schemas.microsoft.com/office/drawing/2014/main" id="{763EC72C-A17C-0E45-52D9-D3A7F5856169}"/>
              </a:ext>
            </a:extLst>
          </p:cNvPr>
          <p:cNvSpPr txBox="1"/>
          <p:nvPr/>
        </p:nvSpPr>
        <p:spPr>
          <a:xfrm>
            <a:off x="6374508" y="5377380"/>
            <a:ext cx="3094109" cy="783869"/>
          </a:xfrm>
          <a:prstGeom prst="rect">
            <a:avLst/>
          </a:prstGeom>
          <a:noFill/>
        </p:spPr>
        <p:txBody>
          <a:bodyPr wrap="square" rtlCol="0">
            <a:spAutoFit/>
          </a:bodyPr>
          <a:lstStyle/>
          <a:p>
            <a:pPr algn="ctr">
              <a:lnSpc>
                <a:spcPct val="130000"/>
              </a:lnSpc>
            </a:pPr>
            <a:r>
              <a:rPr lang="en-GB" dirty="0" err="1">
                <a:solidFill>
                  <a:schemeClr val="bg2"/>
                </a:solidFill>
                <a:latin typeface="ABeeZee"/>
              </a:rPr>
              <a:t>instituto</a:t>
            </a:r>
            <a:endParaRPr lang="en-GB" dirty="0">
              <a:solidFill>
                <a:schemeClr val="bg2"/>
              </a:solidFill>
              <a:latin typeface="ABeeZee"/>
            </a:endParaRPr>
          </a:p>
          <a:p>
            <a:pPr algn="ctr">
              <a:lnSpc>
                <a:spcPct val="130000"/>
              </a:lnSpc>
            </a:pPr>
            <a:r>
              <a:rPr lang="en-GB" dirty="0" err="1">
                <a:solidFill>
                  <a:schemeClr val="bg2"/>
                </a:solidFill>
                <a:latin typeface="ABeeZee"/>
              </a:rPr>
              <a:t>escuela</a:t>
            </a:r>
            <a:endParaRPr lang="en-GB" dirty="0">
              <a:solidFill>
                <a:schemeClr val="bg2"/>
              </a:solidFill>
              <a:latin typeface="ABeeZee"/>
            </a:endParaRPr>
          </a:p>
        </p:txBody>
      </p:sp>
    </p:spTree>
    <p:extLst>
      <p:ext uri="{BB962C8B-B14F-4D97-AF65-F5344CB8AC3E}">
        <p14:creationId xmlns:p14="http://schemas.microsoft.com/office/powerpoint/2010/main" val="14939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5" grpId="0" animBg="1"/>
      <p:bldP spid="27" grpId="0"/>
      <p:bldP spid="28" grpId="0" animBg="1"/>
      <p:bldP spid="29" grpId="0"/>
      <p:bldP spid="30" grpId="0" animBg="1"/>
      <p:bldP spid="31" grpId="0"/>
      <p:bldP spid="4" grpId="0" animBg="1"/>
      <p:bldP spid="11" grpId="0"/>
      <p:bldP spid="12" grpId="0" animBg="1"/>
      <p:bldP spid="14" grpId="0"/>
      <p:bldP spid="1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5CF1-FD0E-C495-77C8-40430FD42A62}"/>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2CE0D48D-5F61-B82E-36AC-128523E05A48}"/>
              </a:ext>
            </a:extLst>
          </p:cNvPr>
          <p:cNvSpPr>
            <a:spLocks noGrp="1"/>
          </p:cNvSpPr>
          <p:nvPr>
            <p:ph type="body" sz="quarter" idx="11"/>
          </p:nvPr>
        </p:nvSpPr>
        <p:spPr/>
        <p:txBody>
          <a:bodyPr/>
          <a:lstStyle/>
          <a:p>
            <a:r>
              <a:rPr lang="en-GB" dirty="0"/>
              <a:t>FT Translations: Independent Practice</a:t>
            </a:r>
          </a:p>
        </p:txBody>
      </p:sp>
      <p:sp>
        <p:nvSpPr>
          <p:cNvPr id="3" name="Marcador de texto 2">
            <a:extLst>
              <a:ext uri="{FF2B5EF4-FFF2-40B4-BE49-F238E27FC236}">
                <a16:creationId xmlns:a16="http://schemas.microsoft.com/office/drawing/2014/main" id="{08879B53-E1A9-4EED-CF11-8441D8226F46}"/>
              </a:ext>
            </a:extLst>
          </p:cNvPr>
          <p:cNvSpPr>
            <a:spLocks noGrp="1"/>
          </p:cNvSpPr>
          <p:nvPr>
            <p:ph type="body" sz="quarter" idx="10"/>
          </p:nvPr>
        </p:nvSpPr>
        <p:spPr/>
        <p:txBody>
          <a:bodyPr/>
          <a:lstStyle/>
          <a:p>
            <a:endParaRPr lang="en-GB"/>
          </a:p>
        </p:txBody>
      </p:sp>
      <p:sp>
        <p:nvSpPr>
          <p:cNvPr id="4" name="Marcador de texto 3">
            <a:extLst>
              <a:ext uri="{FF2B5EF4-FFF2-40B4-BE49-F238E27FC236}">
                <a16:creationId xmlns:a16="http://schemas.microsoft.com/office/drawing/2014/main" id="{17C507DB-4C4F-F6D4-0038-2B249C2FF8C5}"/>
              </a:ext>
            </a:extLst>
          </p:cNvPr>
          <p:cNvSpPr>
            <a:spLocks noGrp="1"/>
          </p:cNvSpPr>
          <p:nvPr>
            <p:ph type="body" sz="quarter" idx="12"/>
          </p:nvPr>
        </p:nvSpPr>
        <p:spPr/>
        <p:txBody>
          <a:bodyPr/>
          <a:lstStyle/>
          <a:p>
            <a:endParaRPr lang="en-GB"/>
          </a:p>
        </p:txBody>
      </p:sp>
      <p:grpSp>
        <p:nvGrpSpPr>
          <p:cNvPr id="11" name="Group 6">
            <a:extLst>
              <a:ext uri="{FF2B5EF4-FFF2-40B4-BE49-F238E27FC236}">
                <a16:creationId xmlns:a16="http://schemas.microsoft.com/office/drawing/2014/main" id="{92C5DE5D-ADA8-E8B8-ED70-5B8CA92C1DB6}"/>
              </a:ext>
            </a:extLst>
          </p:cNvPr>
          <p:cNvGrpSpPr/>
          <p:nvPr/>
        </p:nvGrpSpPr>
        <p:grpSpPr>
          <a:xfrm>
            <a:off x="7963516" y="2081874"/>
            <a:ext cx="4228484" cy="3988405"/>
            <a:chOff x="3956887" y="4293090"/>
            <a:chExt cx="8235109" cy="2057839"/>
          </a:xfrm>
        </p:grpSpPr>
        <p:sp>
          <p:nvSpPr>
            <p:cNvPr id="12" name="Rectangle 2">
              <a:extLst>
                <a:ext uri="{FF2B5EF4-FFF2-40B4-BE49-F238E27FC236}">
                  <a16:creationId xmlns:a16="http://schemas.microsoft.com/office/drawing/2014/main" id="{62356123-08D3-81DC-CD5E-ABB8FF765CE1}"/>
                </a:ext>
              </a:extLst>
            </p:cNvPr>
            <p:cNvSpPr/>
            <p:nvPr/>
          </p:nvSpPr>
          <p:spPr>
            <a:xfrm rot="10800000" flipV="1">
              <a:off x="3956887" y="4525240"/>
              <a:ext cx="8235109" cy="1825689"/>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0001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1441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11441" y="0"/>
                  </a:lnTo>
                  <a:lnTo>
                    <a:pt x="6901416" y="866547"/>
                  </a:lnTo>
                  <a:lnTo>
                    <a:pt x="0" y="866547"/>
                  </a:lnTo>
                  <a:lnTo>
                    <a:pt x="0" y="0"/>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68000" tIns="288000" rIns="288000" rtlCol="0" anchor="t">
              <a:noAutofit/>
            </a:bodyPr>
            <a:lstStyle/>
            <a:p>
              <a:pPr>
                <a:lnSpc>
                  <a:spcPct val="130000"/>
                </a:lnSpc>
              </a:pPr>
              <a:endParaRPr lang="en-GB" sz="2000">
                <a:solidFill>
                  <a:schemeClr val="bg1"/>
                </a:solidFill>
                <a:latin typeface="ABeeZee" panose="020B0604020202020204" charset="0"/>
              </a:endParaRPr>
            </a:p>
          </p:txBody>
        </p:sp>
        <p:sp>
          <p:nvSpPr>
            <p:cNvPr id="13" name="TextBox 17">
              <a:extLst>
                <a:ext uri="{FF2B5EF4-FFF2-40B4-BE49-F238E27FC236}">
                  <a16:creationId xmlns:a16="http://schemas.microsoft.com/office/drawing/2014/main" id="{C888B22E-09C3-0C47-B594-D33567E3E03B}"/>
                </a:ext>
              </a:extLst>
            </p:cNvPr>
            <p:cNvSpPr txBox="1"/>
            <p:nvPr/>
          </p:nvSpPr>
          <p:spPr>
            <a:xfrm>
              <a:off x="4801386" y="4657808"/>
              <a:ext cx="7206163" cy="1522518"/>
            </a:xfrm>
            <a:prstGeom prst="rect">
              <a:avLst/>
            </a:prstGeom>
            <a:noFill/>
          </p:spPr>
          <p:txBody>
            <a:bodyPr wrap="square" rtlCol="0">
              <a:spAutoFit/>
            </a:bodyPr>
            <a:lstStyle/>
            <a:p>
              <a:pPr>
                <a:lnSpc>
                  <a:spcPct val="130000"/>
                </a:lnSpc>
              </a:pPr>
              <a:r>
                <a:rPr lang="en-US" sz="1600" b="1" dirty="0">
                  <a:solidFill>
                    <a:schemeClr val="bg1"/>
                  </a:solidFill>
                </a:rPr>
                <a:t>Before translating</a:t>
              </a:r>
              <a:r>
                <a:rPr lang="en-US" sz="1600" dirty="0">
                  <a:solidFill>
                    <a:schemeClr val="bg1"/>
                  </a:solidFill>
                </a:rPr>
                <a:t>: </a:t>
              </a:r>
            </a:p>
            <a:p>
              <a:pPr marL="285750" indent="-285750">
                <a:lnSpc>
                  <a:spcPct val="130000"/>
                </a:lnSpc>
                <a:buFont typeface="Arial" panose="020B0604020202020204" pitchFamily="34" charset="0"/>
                <a:buChar char="•"/>
              </a:pPr>
              <a:r>
                <a:rPr lang="en-US" sz="1400" dirty="0">
                  <a:solidFill>
                    <a:schemeClr val="bg1"/>
                  </a:solidFill>
                </a:rPr>
                <a:t>Read the  5 sentences first.</a:t>
              </a:r>
            </a:p>
            <a:p>
              <a:pPr marL="285750" indent="-285750">
                <a:lnSpc>
                  <a:spcPct val="130000"/>
                </a:lnSpc>
                <a:buFont typeface="Arial" panose="020B0604020202020204" pitchFamily="34" charset="0"/>
                <a:buChar char="•"/>
              </a:pPr>
              <a:r>
                <a:rPr lang="en-US" sz="1400" dirty="0">
                  <a:solidFill>
                    <a:schemeClr val="bg1"/>
                  </a:solidFill>
                </a:rPr>
                <a:t>Underline all tricky words.</a:t>
              </a:r>
            </a:p>
            <a:p>
              <a:pPr marL="266700" lvl="1" indent="-266700">
                <a:lnSpc>
                  <a:spcPct val="130000"/>
                </a:lnSpc>
                <a:buFont typeface="Arial" panose="020B0604020202020204" pitchFamily="34" charset="0"/>
                <a:buChar char="•"/>
              </a:pPr>
              <a:r>
                <a:rPr lang="en-US" sz="1400" dirty="0">
                  <a:solidFill>
                    <a:schemeClr val="bg1"/>
                  </a:solidFill>
                </a:rPr>
                <a:t>Identify the different tenses.</a:t>
              </a:r>
            </a:p>
            <a:p>
              <a:pPr>
                <a:lnSpc>
                  <a:spcPct val="130000"/>
                </a:lnSpc>
              </a:pPr>
              <a:r>
                <a:rPr lang="en-US" sz="1600" b="1" dirty="0">
                  <a:solidFill>
                    <a:schemeClr val="bg1"/>
                  </a:solidFill>
                </a:rPr>
                <a:t>During the translation</a:t>
              </a:r>
              <a:r>
                <a:rPr lang="en-US" sz="1600" dirty="0">
                  <a:solidFill>
                    <a:schemeClr val="bg1"/>
                  </a:solidFill>
                </a:rPr>
                <a:t>: </a:t>
              </a:r>
            </a:p>
            <a:p>
              <a:pPr marL="285750" indent="-285750">
                <a:lnSpc>
                  <a:spcPct val="130000"/>
                </a:lnSpc>
                <a:buFont typeface="Arial" panose="020B0604020202020204" pitchFamily="34" charset="0"/>
                <a:buChar char="•"/>
              </a:pPr>
              <a:r>
                <a:rPr lang="en-US" sz="1400" dirty="0">
                  <a:solidFill>
                    <a:schemeClr val="bg1"/>
                  </a:solidFill>
                </a:rPr>
                <a:t>Pay attention to adjective – noun agreement and adjective position.</a:t>
              </a:r>
            </a:p>
            <a:p>
              <a:pPr marL="285750" indent="-285750">
                <a:lnSpc>
                  <a:spcPct val="130000"/>
                </a:lnSpc>
                <a:buFont typeface="Arial" panose="020B0604020202020204" pitchFamily="34" charset="0"/>
                <a:buChar char="•"/>
              </a:pPr>
              <a:r>
                <a:rPr lang="en-US" sz="1400" dirty="0">
                  <a:solidFill>
                    <a:schemeClr val="bg1"/>
                  </a:solidFill>
                </a:rPr>
                <a:t>Avoid word-to-word translation. </a:t>
              </a:r>
            </a:p>
            <a:p>
              <a:pPr marL="285750" indent="-285750">
                <a:lnSpc>
                  <a:spcPct val="130000"/>
                </a:lnSpc>
                <a:buFont typeface="Arial" panose="020B0604020202020204" pitchFamily="34" charset="0"/>
                <a:buChar char="•"/>
              </a:pPr>
              <a:r>
                <a:rPr lang="en-US" sz="1400" dirty="0">
                  <a:solidFill>
                    <a:schemeClr val="bg1"/>
                  </a:solidFill>
                </a:rPr>
                <a:t>Watch out for articles “</a:t>
              </a:r>
              <a:r>
                <a:rPr lang="en-US" sz="1400" dirty="0" err="1">
                  <a:solidFill>
                    <a:schemeClr val="bg1"/>
                  </a:solidFill>
                </a:rPr>
                <a:t>el</a:t>
              </a:r>
              <a:r>
                <a:rPr lang="en-US" sz="1400" dirty="0">
                  <a:solidFill>
                    <a:schemeClr val="bg1"/>
                  </a:solidFill>
                </a:rPr>
                <a:t>, la, </a:t>
              </a:r>
              <a:r>
                <a:rPr lang="en-US" sz="1400" dirty="0" err="1">
                  <a:solidFill>
                    <a:schemeClr val="bg1"/>
                  </a:solidFill>
                </a:rPr>
                <a:t>los</a:t>
              </a:r>
              <a:r>
                <a:rPr lang="en-US" sz="1400" dirty="0">
                  <a:solidFill>
                    <a:schemeClr val="bg1"/>
                  </a:solidFill>
                </a:rPr>
                <a:t>, las” and preposition “de”.</a:t>
              </a:r>
            </a:p>
          </p:txBody>
        </p:sp>
        <p:sp>
          <p:nvSpPr>
            <p:cNvPr id="14" name="Rectangle 16">
              <a:extLst>
                <a:ext uri="{FF2B5EF4-FFF2-40B4-BE49-F238E27FC236}">
                  <a16:creationId xmlns:a16="http://schemas.microsoft.com/office/drawing/2014/main" id="{1B56698B-3087-1D15-3F34-348EC99B50E0}"/>
                </a:ext>
              </a:extLst>
            </p:cNvPr>
            <p:cNvSpPr/>
            <p:nvPr/>
          </p:nvSpPr>
          <p:spPr>
            <a:xfrm>
              <a:off x="5064977" y="4360129"/>
              <a:ext cx="6093566" cy="2376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a:extLst>
                <a:ext uri="{FF2B5EF4-FFF2-40B4-BE49-F238E27FC236}">
                  <a16:creationId xmlns:a16="http://schemas.microsoft.com/office/drawing/2014/main" id="{062BBD06-6726-CD65-1AAD-5300014E5999}"/>
                </a:ext>
              </a:extLst>
            </p:cNvPr>
            <p:cNvSpPr txBox="1"/>
            <p:nvPr/>
          </p:nvSpPr>
          <p:spPr>
            <a:xfrm>
              <a:off x="5104552" y="4328347"/>
              <a:ext cx="6093566" cy="237669"/>
            </a:xfrm>
            <a:prstGeom prst="rect">
              <a:avLst/>
            </a:prstGeom>
            <a:noFill/>
          </p:spPr>
          <p:txBody>
            <a:bodyPr wrap="square" rtlCol="0">
              <a:spAutoFit/>
            </a:bodyPr>
            <a:lstStyle/>
            <a:p>
              <a:pPr algn="ctr">
                <a:lnSpc>
                  <a:spcPct val="130000"/>
                </a:lnSpc>
              </a:pPr>
              <a:r>
                <a:rPr lang="en-US" sz="2000" b="1" dirty="0"/>
                <a:t>Translations tips</a:t>
              </a:r>
            </a:p>
          </p:txBody>
        </p:sp>
        <p:sp>
          <p:nvSpPr>
            <p:cNvPr id="17" name="Octagon 28">
              <a:extLst>
                <a:ext uri="{FF2B5EF4-FFF2-40B4-BE49-F238E27FC236}">
                  <a16:creationId xmlns:a16="http://schemas.microsoft.com/office/drawing/2014/main" id="{4C0F8418-ABFC-D9EC-A20B-68BFE8476A50}"/>
                </a:ext>
              </a:extLst>
            </p:cNvPr>
            <p:cNvSpPr/>
            <p:nvPr/>
          </p:nvSpPr>
          <p:spPr>
            <a:xfrm>
              <a:off x="3956887" y="4293090"/>
              <a:ext cx="1653931" cy="338802"/>
            </a:xfrm>
            <a:prstGeom prst="octagon">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Gráfico 19" descr="Herramientas de minería con relleno sólido">
            <a:extLst>
              <a:ext uri="{FF2B5EF4-FFF2-40B4-BE49-F238E27FC236}">
                <a16:creationId xmlns:a16="http://schemas.microsoft.com/office/drawing/2014/main" id="{8F4988A6-569E-BD7A-954A-7E1C3AE089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0578" y="2135612"/>
            <a:ext cx="564188" cy="564188"/>
          </a:xfrm>
          <a:prstGeom prst="rect">
            <a:avLst/>
          </a:prstGeom>
        </p:spPr>
      </p:pic>
      <p:pic>
        <p:nvPicPr>
          <p:cNvPr id="21" name="Graphic 41" descr="User">
            <a:extLst>
              <a:ext uri="{FF2B5EF4-FFF2-40B4-BE49-F238E27FC236}">
                <a16:creationId xmlns:a16="http://schemas.microsoft.com/office/drawing/2014/main" id="{96B8AC6A-88B9-44CB-F96D-C8928B73AA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233569BE-910E-87FB-5F83-3517784B9633}"/>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3BD0564C-DF90-AA13-56D6-AC8828262705}"/>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8715E2A4-1408-5884-256A-5736EB3E01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1535" y="558370"/>
              <a:ext cx="471876" cy="471876"/>
            </a:xfrm>
            <a:prstGeom prst="rect">
              <a:avLst/>
            </a:prstGeom>
          </p:spPr>
        </p:pic>
      </p:grpSp>
      <p:pic>
        <p:nvPicPr>
          <p:cNvPr id="9" name="Imagen 8">
            <a:extLst>
              <a:ext uri="{FF2B5EF4-FFF2-40B4-BE49-F238E27FC236}">
                <a16:creationId xmlns:a16="http://schemas.microsoft.com/office/drawing/2014/main" id="{6C7CCE56-231F-BAA9-1A86-4C3821B1A69D}"/>
              </a:ext>
            </a:extLst>
          </p:cNvPr>
          <p:cNvPicPr>
            <a:picLocks noChangeAspect="1"/>
          </p:cNvPicPr>
          <p:nvPr/>
        </p:nvPicPr>
        <p:blipFill>
          <a:blip r:embed="rId7"/>
          <a:stretch>
            <a:fillRect/>
          </a:stretch>
        </p:blipFill>
        <p:spPr>
          <a:xfrm>
            <a:off x="671208" y="1450010"/>
            <a:ext cx="6554115" cy="4620270"/>
          </a:xfrm>
          <a:prstGeom prst="rect">
            <a:avLst/>
          </a:prstGeom>
          <a:ln>
            <a:solidFill>
              <a:schemeClr val="tx1"/>
            </a:solidFill>
          </a:ln>
        </p:spPr>
      </p:pic>
    </p:spTree>
    <p:extLst>
      <p:ext uri="{BB962C8B-B14F-4D97-AF65-F5344CB8AC3E}">
        <p14:creationId xmlns:p14="http://schemas.microsoft.com/office/powerpoint/2010/main" val="32615219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51FCB-C4E3-280D-3F6F-7FAA6EE9D397}"/>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451E965-D5E1-9A80-E928-2A9DD2AE5442}"/>
              </a:ext>
            </a:extLst>
          </p:cNvPr>
          <p:cNvSpPr>
            <a:spLocks noGrp="1"/>
          </p:cNvSpPr>
          <p:nvPr>
            <p:ph type="body" sz="quarter" idx="11"/>
          </p:nvPr>
        </p:nvSpPr>
        <p:spPr/>
        <p:txBody>
          <a:bodyPr/>
          <a:lstStyle/>
          <a:p>
            <a:r>
              <a:rPr lang="en-GB" dirty="0"/>
              <a:t>FT Translations: </a:t>
            </a:r>
            <a:r>
              <a:rPr lang="en-GB" dirty="0" err="1"/>
              <a:t>Corrige</a:t>
            </a:r>
            <a:endParaRPr lang="en-GB" dirty="0"/>
          </a:p>
        </p:txBody>
      </p:sp>
      <p:sp>
        <p:nvSpPr>
          <p:cNvPr id="5" name="Marcador de texto 4">
            <a:extLst>
              <a:ext uri="{FF2B5EF4-FFF2-40B4-BE49-F238E27FC236}">
                <a16:creationId xmlns:a16="http://schemas.microsoft.com/office/drawing/2014/main" id="{6254336C-1089-E635-0A7E-587D67CACAE2}"/>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BCD53C21-2085-34B4-E4BB-326AA22DAD7E}"/>
              </a:ext>
            </a:extLst>
          </p:cNvPr>
          <p:cNvSpPr>
            <a:spLocks noGrp="1"/>
          </p:cNvSpPr>
          <p:nvPr>
            <p:ph type="body" sz="quarter" idx="12"/>
          </p:nvPr>
        </p:nvSpPr>
        <p:spPr/>
        <p:txBody>
          <a:bodyPr/>
          <a:lstStyle/>
          <a:p>
            <a:endParaRPr lang="en-GB"/>
          </a:p>
        </p:txBody>
      </p:sp>
      <p:pic>
        <p:nvPicPr>
          <p:cNvPr id="21" name="Graphic 41" descr="User">
            <a:extLst>
              <a:ext uri="{FF2B5EF4-FFF2-40B4-BE49-F238E27FC236}">
                <a16:creationId xmlns:a16="http://schemas.microsoft.com/office/drawing/2014/main" id="{3714DA76-E68F-13B9-D812-ADBCA8DCE83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6B38598D-04E4-B593-C280-3CFD6D8DF180}"/>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A2ACAF98-0311-E955-EC80-FB4B5145DE40}"/>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1D8CDFDF-6C40-AA5E-53D0-03CCD9B52E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535" y="558370"/>
              <a:ext cx="471876" cy="471876"/>
            </a:xfrm>
            <a:prstGeom prst="rect">
              <a:avLst/>
            </a:prstGeom>
          </p:spPr>
        </p:pic>
      </p:grpSp>
      <p:pic>
        <p:nvPicPr>
          <p:cNvPr id="7" name="Picture 14" descr="Icon&#10;&#10;Description automatically generated">
            <a:extLst>
              <a:ext uri="{FF2B5EF4-FFF2-40B4-BE49-F238E27FC236}">
                <a16:creationId xmlns:a16="http://schemas.microsoft.com/office/drawing/2014/main" id="{F9717D11-464C-94DA-7F31-2D168084CA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9" name="CuadroTexto 8">
            <a:extLst>
              <a:ext uri="{FF2B5EF4-FFF2-40B4-BE49-F238E27FC236}">
                <a16:creationId xmlns:a16="http://schemas.microsoft.com/office/drawing/2014/main" id="{74180DE8-AE7C-8E4B-6D51-B300439E25FF}"/>
              </a:ext>
            </a:extLst>
          </p:cNvPr>
          <p:cNvSpPr txBox="1"/>
          <p:nvPr/>
        </p:nvSpPr>
        <p:spPr>
          <a:xfrm>
            <a:off x="542372" y="1311287"/>
            <a:ext cx="7380547" cy="1014445"/>
          </a:xfrm>
          <a:prstGeom prst="rect">
            <a:avLst/>
          </a:prstGeom>
          <a:noFill/>
        </p:spPr>
        <p:txBody>
          <a:bodyPr wrap="none" rtlCol="0">
            <a:spAutoFit/>
          </a:bodyPr>
          <a:lstStyle/>
          <a:p>
            <a:pPr algn="l">
              <a:lnSpc>
                <a:spcPct val="130000"/>
              </a:lnSpc>
            </a:pPr>
            <a:r>
              <a:rPr lang="en-GB" sz="2400" dirty="0">
                <a:latin typeface="ABeeZee"/>
              </a:rPr>
              <a:t>1. I do swimming with my best friend on Fridays.</a:t>
            </a:r>
          </a:p>
          <a:p>
            <a:pPr algn="l">
              <a:lnSpc>
                <a:spcPct val="130000"/>
              </a:lnSpc>
            </a:pPr>
            <a:r>
              <a:rPr lang="en-GB" sz="2400" dirty="0">
                <a:solidFill>
                  <a:schemeClr val="accent3"/>
                </a:solidFill>
                <a:latin typeface="ABeeZee"/>
              </a:rPr>
              <a:t>Hago </a:t>
            </a:r>
            <a:r>
              <a:rPr lang="en-GB" sz="2400" dirty="0" err="1">
                <a:solidFill>
                  <a:schemeClr val="accent3"/>
                </a:solidFill>
                <a:latin typeface="ABeeZee"/>
              </a:rPr>
              <a:t>natación</a:t>
            </a:r>
            <a:r>
              <a:rPr lang="en-GB" sz="2400" dirty="0">
                <a:solidFill>
                  <a:schemeClr val="accent3"/>
                </a:solidFill>
                <a:latin typeface="ABeeZee"/>
              </a:rPr>
              <a:t> con mi </a:t>
            </a:r>
            <a:r>
              <a:rPr lang="en-GB" sz="2400" dirty="0" err="1">
                <a:solidFill>
                  <a:schemeClr val="accent3"/>
                </a:solidFill>
                <a:latin typeface="ABeeZee"/>
              </a:rPr>
              <a:t>mejor</a:t>
            </a:r>
            <a:r>
              <a:rPr lang="en-GB" sz="2400" dirty="0">
                <a:solidFill>
                  <a:schemeClr val="accent3"/>
                </a:solidFill>
                <a:latin typeface="ABeeZee"/>
              </a:rPr>
              <a:t> amigo/a </a:t>
            </a:r>
            <a:r>
              <a:rPr lang="en-GB" sz="2400" dirty="0" err="1">
                <a:solidFill>
                  <a:schemeClr val="accent3"/>
                </a:solidFill>
                <a:latin typeface="ABeeZee"/>
              </a:rPr>
              <a:t>los</a:t>
            </a:r>
            <a:r>
              <a:rPr lang="en-GB" sz="2400" dirty="0">
                <a:solidFill>
                  <a:schemeClr val="accent3"/>
                </a:solidFill>
                <a:latin typeface="ABeeZee"/>
              </a:rPr>
              <a:t> </a:t>
            </a:r>
            <a:r>
              <a:rPr lang="en-GB" sz="2400" dirty="0" err="1">
                <a:solidFill>
                  <a:schemeClr val="accent3"/>
                </a:solidFill>
                <a:latin typeface="ABeeZee"/>
              </a:rPr>
              <a:t>viernes</a:t>
            </a:r>
            <a:r>
              <a:rPr lang="en-GB" sz="2400" dirty="0">
                <a:solidFill>
                  <a:schemeClr val="accent3"/>
                </a:solidFill>
                <a:latin typeface="ABeeZee"/>
              </a:rPr>
              <a:t>.</a:t>
            </a:r>
          </a:p>
        </p:txBody>
      </p:sp>
      <p:sp>
        <p:nvSpPr>
          <p:cNvPr id="10" name="CuadroTexto 9">
            <a:extLst>
              <a:ext uri="{FF2B5EF4-FFF2-40B4-BE49-F238E27FC236}">
                <a16:creationId xmlns:a16="http://schemas.microsoft.com/office/drawing/2014/main" id="{473E294C-8E0D-7757-88BE-3125E86080FF}"/>
              </a:ext>
            </a:extLst>
          </p:cNvPr>
          <p:cNvSpPr txBox="1"/>
          <p:nvPr/>
        </p:nvSpPr>
        <p:spPr>
          <a:xfrm>
            <a:off x="327596" y="2738485"/>
            <a:ext cx="7319632" cy="1014445"/>
          </a:xfrm>
          <a:prstGeom prst="rect">
            <a:avLst/>
          </a:prstGeom>
          <a:noFill/>
        </p:spPr>
        <p:txBody>
          <a:bodyPr wrap="none" rtlCol="0">
            <a:spAutoFit/>
          </a:bodyPr>
          <a:lstStyle/>
          <a:p>
            <a:pPr algn="l">
              <a:lnSpc>
                <a:spcPct val="130000"/>
              </a:lnSpc>
            </a:pPr>
            <a:r>
              <a:rPr lang="en-GB" sz="2400" dirty="0">
                <a:latin typeface="ABeeZee"/>
              </a:rPr>
              <a:t>2. There is a new swimming pool near my house.</a:t>
            </a:r>
          </a:p>
          <a:p>
            <a:pPr algn="l">
              <a:lnSpc>
                <a:spcPct val="130000"/>
              </a:lnSpc>
            </a:pPr>
            <a:r>
              <a:rPr lang="en-GB" sz="2400" dirty="0">
                <a:solidFill>
                  <a:schemeClr val="accent3"/>
                </a:solidFill>
                <a:latin typeface="ABeeZee"/>
              </a:rPr>
              <a:t>    Hay </a:t>
            </a:r>
            <a:r>
              <a:rPr lang="en-GB" sz="2400" dirty="0" err="1">
                <a:solidFill>
                  <a:schemeClr val="accent3"/>
                </a:solidFill>
                <a:latin typeface="ABeeZee"/>
              </a:rPr>
              <a:t>una</a:t>
            </a:r>
            <a:r>
              <a:rPr lang="en-GB" sz="2400" dirty="0">
                <a:solidFill>
                  <a:schemeClr val="accent3"/>
                </a:solidFill>
                <a:latin typeface="ABeeZee"/>
              </a:rPr>
              <a:t> piscina </a:t>
            </a:r>
            <a:r>
              <a:rPr lang="en-GB" sz="2400" dirty="0" err="1">
                <a:solidFill>
                  <a:schemeClr val="accent3"/>
                </a:solidFill>
                <a:latin typeface="ABeeZee"/>
              </a:rPr>
              <a:t>nueva</a:t>
            </a:r>
            <a:r>
              <a:rPr lang="en-GB" sz="2400" dirty="0">
                <a:solidFill>
                  <a:schemeClr val="accent3"/>
                </a:solidFill>
                <a:latin typeface="ABeeZee"/>
              </a:rPr>
              <a:t> </a:t>
            </a:r>
            <a:r>
              <a:rPr lang="en-GB" sz="2400" dirty="0" err="1">
                <a:solidFill>
                  <a:schemeClr val="accent3"/>
                </a:solidFill>
                <a:latin typeface="ABeeZee"/>
              </a:rPr>
              <a:t>cerca</a:t>
            </a:r>
            <a:r>
              <a:rPr lang="en-GB" sz="2400" dirty="0">
                <a:solidFill>
                  <a:schemeClr val="accent3"/>
                </a:solidFill>
                <a:latin typeface="ABeeZee"/>
              </a:rPr>
              <a:t> de mi casa.</a:t>
            </a:r>
          </a:p>
        </p:txBody>
      </p:sp>
      <p:sp>
        <p:nvSpPr>
          <p:cNvPr id="16" name="Elipse 15">
            <a:extLst>
              <a:ext uri="{FF2B5EF4-FFF2-40B4-BE49-F238E27FC236}">
                <a16:creationId xmlns:a16="http://schemas.microsoft.com/office/drawing/2014/main" id="{C408F004-2A01-FFD1-02F0-569E1E271C2C}"/>
              </a:ext>
            </a:extLst>
          </p:cNvPr>
          <p:cNvSpPr/>
          <p:nvPr/>
        </p:nvSpPr>
        <p:spPr>
          <a:xfrm>
            <a:off x="1941748" y="3230211"/>
            <a:ext cx="2249334"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id="{9E661DC4-FBC4-4A69-7C29-E2546DE5D913}"/>
              </a:ext>
            </a:extLst>
          </p:cNvPr>
          <p:cNvSpPr txBox="1"/>
          <p:nvPr/>
        </p:nvSpPr>
        <p:spPr>
          <a:xfrm>
            <a:off x="1763744" y="3775026"/>
            <a:ext cx="2411957" cy="783869"/>
          </a:xfrm>
          <a:prstGeom prst="rect">
            <a:avLst/>
          </a:prstGeom>
          <a:noFill/>
        </p:spPr>
        <p:txBody>
          <a:bodyPr wrap="square" rtlCol="0">
            <a:spAutoFit/>
          </a:bodyPr>
          <a:lstStyle/>
          <a:p>
            <a:pPr algn="ctr">
              <a:lnSpc>
                <a:spcPct val="130000"/>
              </a:lnSpc>
            </a:pPr>
            <a:r>
              <a:rPr lang="en-GB" dirty="0">
                <a:solidFill>
                  <a:schemeClr val="bg2"/>
                </a:solidFill>
                <a:latin typeface="ABeeZee"/>
              </a:rPr>
              <a:t>adjective position and agreement</a:t>
            </a:r>
          </a:p>
        </p:txBody>
      </p:sp>
      <p:sp>
        <p:nvSpPr>
          <p:cNvPr id="25" name="Elipse 24">
            <a:extLst>
              <a:ext uri="{FF2B5EF4-FFF2-40B4-BE49-F238E27FC236}">
                <a16:creationId xmlns:a16="http://schemas.microsoft.com/office/drawing/2014/main" id="{8EB2CE28-6174-E7B9-4307-3EFD2237672B}"/>
              </a:ext>
            </a:extLst>
          </p:cNvPr>
          <p:cNvSpPr/>
          <p:nvPr/>
        </p:nvSpPr>
        <p:spPr>
          <a:xfrm>
            <a:off x="4993808" y="3286545"/>
            <a:ext cx="410113" cy="509759"/>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ipse 27">
            <a:extLst>
              <a:ext uri="{FF2B5EF4-FFF2-40B4-BE49-F238E27FC236}">
                <a16:creationId xmlns:a16="http://schemas.microsoft.com/office/drawing/2014/main" id="{CC0F5B5D-4249-247C-D280-AB97124714FD}"/>
              </a:ext>
            </a:extLst>
          </p:cNvPr>
          <p:cNvSpPr/>
          <p:nvPr/>
        </p:nvSpPr>
        <p:spPr>
          <a:xfrm>
            <a:off x="574928" y="1759621"/>
            <a:ext cx="2326511"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adroTexto 28">
            <a:extLst>
              <a:ext uri="{FF2B5EF4-FFF2-40B4-BE49-F238E27FC236}">
                <a16:creationId xmlns:a16="http://schemas.microsoft.com/office/drawing/2014/main" id="{9F8DED81-49C2-3989-3510-3F082D7A4C24}"/>
              </a:ext>
            </a:extLst>
          </p:cNvPr>
          <p:cNvSpPr txBox="1"/>
          <p:nvPr/>
        </p:nvSpPr>
        <p:spPr>
          <a:xfrm>
            <a:off x="653151" y="2014206"/>
            <a:ext cx="2087431" cy="783869"/>
          </a:xfrm>
          <a:prstGeom prst="rect">
            <a:avLst/>
          </a:prstGeom>
          <a:noFill/>
        </p:spPr>
        <p:txBody>
          <a:bodyPr wrap="none" rtlCol="0">
            <a:spAutoFit/>
          </a:bodyPr>
          <a:lstStyle/>
          <a:p>
            <a:pPr algn="ctr">
              <a:lnSpc>
                <a:spcPct val="130000"/>
              </a:lnSpc>
            </a:pPr>
            <a:r>
              <a:rPr lang="en-GB" dirty="0" err="1">
                <a:solidFill>
                  <a:schemeClr val="bg2"/>
                </a:solidFill>
                <a:latin typeface="ABeeZee"/>
              </a:rPr>
              <a:t>nado</a:t>
            </a:r>
            <a:endParaRPr lang="en-GB" dirty="0">
              <a:solidFill>
                <a:schemeClr val="bg2"/>
              </a:solidFill>
              <a:latin typeface="ABeeZee"/>
            </a:endParaRPr>
          </a:p>
          <a:p>
            <a:pPr algn="ctr">
              <a:lnSpc>
                <a:spcPct val="130000"/>
              </a:lnSpc>
            </a:pPr>
            <a:r>
              <a:rPr lang="en-GB" dirty="0" err="1">
                <a:solidFill>
                  <a:schemeClr val="bg2"/>
                </a:solidFill>
                <a:latin typeface="ABeeZee"/>
              </a:rPr>
              <a:t>practico</a:t>
            </a:r>
            <a:r>
              <a:rPr lang="en-GB" dirty="0">
                <a:solidFill>
                  <a:schemeClr val="bg2"/>
                </a:solidFill>
                <a:latin typeface="ABeeZee"/>
              </a:rPr>
              <a:t> </a:t>
            </a:r>
            <a:r>
              <a:rPr lang="en-GB" dirty="0" err="1">
                <a:solidFill>
                  <a:schemeClr val="bg2"/>
                </a:solidFill>
                <a:latin typeface="ABeeZee"/>
              </a:rPr>
              <a:t>natación</a:t>
            </a:r>
            <a:endParaRPr lang="en-GB" dirty="0">
              <a:solidFill>
                <a:schemeClr val="bg2"/>
              </a:solidFill>
              <a:latin typeface="ABeeZee"/>
            </a:endParaRPr>
          </a:p>
        </p:txBody>
      </p:sp>
      <p:sp>
        <p:nvSpPr>
          <p:cNvPr id="30" name="Elipse 29">
            <a:extLst>
              <a:ext uri="{FF2B5EF4-FFF2-40B4-BE49-F238E27FC236}">
                <a16:creationId xmlns:a16="http://schemas.microsoft.com/office/drawing/2014/main" id="{FDB067B7-EBBE-E662-A269-891CD745064F}"/>
              </a:ext>
            </a:extLst>
          </p:cNvPr>
          <p:cNvSpPr/>
          <p:nvPr/>
        </p:nvSpPr>
        <p:spPr>
          <a:xfrm>
            <a:off x="6039990" y="1805246"/>
            <a:ext cx="1799674"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adroTexto 30">
            <a:extLst>
              <a:ext uri="{FF2B5EF4-FFF2-40B4-BE49-F238E27FC236}">
                <a16:creationId xmlns:a16="http://schemas.microsoft.com/office/drawing/2014/main" id="{0805DA24-5F1A-AB25-8055-B85704D91ADC}"/>
              </a:ext>
            </a:extLst>
          </p:cNvPr>
          <p:cNvSpPr txBox="1"/>
          <p:nvPr/>
        </p:nvSpPr>
        <p:spPr>
          <a:xfrm>
            <a:off x="5669455" y="2306982"/>
            <a:ext cx="3539121" cy="423770"/>
          </a:xfrm>
          <a:prstGeom prst="rect">
            <a:avLst/>
          </a:prstGeom>
          <a:noFill/>
        </p:spPr>
        <p:txBody>
          <a:bodyPr wrap="square" rtlCol="0">
            <a:spAutoFit/>
          </a:bodyPr>
          <a:lstStyle/>
          <a:p>
            <a:pPr algn="ctr">
              <a:lnSpc>
                <a:spcPct val="130000"/>
              </a:lnSpc>
            </a:pPr>
            <a:r>
              <a:rPr lang="en-GB" dirty="0">
                <a:solidFill>
                  <a:schemeClr val="bg2"/>
                </a:solidFill>
                <a:latin typeface="ABeeZee"/>
              </a:rPr>
              <a:t>use of article instead of “on”</a:t>
            </a:r>
          </a:p>
        </p:txBody>
      </p:sp>
      <p:sp>
        <p:nvSpPr>
          <p:cNvPr id="3" name="CuadroTexto 2">
            <a:extLst>
              <a:ext uri="{FF2B5EF4-FFF2-40B4-BE49-F238E27FC236}">
                <a16:creationId xmlns:a16="http://schemas.microsoft.com/office/drawing/2014/main" id="{EF38A5E0-B73E-094E-C5C4-C2D459A408EF}"/>
              </a:ext>
            </a:extLst>
          </p:cNvPr>
          <p:cNvSpPr txBox="1"/>
          <p:nvPr/>
        </p:nvSpPr>
        <p:spPr>
          <a:xfrm>
            <a:off x="331988" y="4454432"/>
            <a:ext cx="8334333" cy="1014445"/>
          </a:xfrm>
          <a:prstGeom prst="rect">
            <a:avLst/>
          </a:prstGeom>
          <a:noFill/>
        </p:spPr>
        <p:txBody>
          <a:bodyPr wrap="none" rtlCol="0">
            <a:spAutoFit/>
          </a:bodyPr>
          <a:lstStyle/>
          <a:p>
            <a:pPr algn="l">
              <a:lnSpc>
                <a:spcPct val="130000"/>
              </a:lnSpc>
            </a:pPr>
            <a:r>
              <a:rPr lang="en-GB" sz="2400" dirty="0">
                <a:latin typeface="ABeeZee"/>
              </a:rPr>
              <a:t>3. We are lucky because it is free for young people.</a:t>
            </a:r>
          </a:p>
          <a:p>
            <a:pPr algn="l">
              <a:lnSpc>
                <a:spcPct val="130000"/>
              </a:lnSpc>
            </a:pPr>
            <a:r>
              <a:rPr lang="en-GB" sz="2400" dirty="0">
                <a:solidFill>
                  <a:schemeClr val="accent3"/>
                </a:solidFill>
                <a:latin typeface="ABeeZee"/>
              </a:rPr>
              <a:t>   </a:t>
            </a:r>
            <a:r>
              <a:rPr lang="en-GB" sz="2400" dirty="0" err="1">
                <a:solidFill>
                  <a:schemeClr val="accent3"/>
                </a:solidFill>
                <a:latin typeface="ABeeZee"/>
              </a:rPr>
              <a:t>Tenemos</a:t>
            </a:r>
            <a:r>
              <a:rPr lang="en-GB" sz="2400" dirty="0">
                <a:solidFill>
                  <a:schemeClr val="accent3"/>
                </a:solidFill>
                <a:latin typeface="ABeeZee"/>
              </a:rPr>
              <a:t> suerte </a:t>
            </a:r>
            <a:r>
              <a:rPr lang="en-GB" sz="2400" dirty="0" err="1">
                <a:solidFill>
                  <a:schemeClr val="accent3"/>
                </a:solidFill>
                <a:latin typeface="ABeeZee"/>
              </a:rPr>
              <a:t>porque</a:t>
            </a:r>
            <a:r>
              <a:rPr lang="en-GB" sz="2400" dirty="0">
                <a:solidFill>
                  <a:schemeClr val="accent3"/>
                </a:solidFill>
                <a:latin typeface="ABeeZee"/>
              </a:rPr>
              <a:t> es </a:t>
            </a:r>
            <a:r>
              <a:rPr lang="en-GB" sz="2400" dirty="0" err="1">
                <a:solidFill>
                  <a:schemeClr val="accent3"/>
                </a:solidFill>
                <a:latin typeface="ABeeZee"/>
              </a:rPr>
              <a:t>gratuito</a:t>
            </a:r>
            <a:r>
              <a:rPr lang="en-GB" sz="2400" dirty="0">
                <a:solidFill>
                  <a:schemeClr val="accent3"/>
                </a:solidFill>
                <a:latin typeface="ABeeZee"/>
              </a:rPr>
              <a:t> para </a:t>
            </a:r>
            <a:r>
              <a:rPr lang="en-GB" sz="2400" dirty="0" err="1">
                <a:solidFill>
                  <a:schemeClr val="accent3"/>
                </a:solidFill>
                <a:latin typeface="ABeeZee"/>
              </a:rPr>
              <a:t>los</a:t>
            </a:r>
            <a:r>
              <a:rPr lang="en-GB" sz="2400" dirty="0">
                <a:solidFill>
                  <a:schemeClr val="accent3"/>
                </a:solidFill>
                <a:latin typeface="ABeeZee"/>
              </a:rPr>
              <a:t> </a:t>
            </a:r>
            <a:r>
              <a:rPr lang="en-GB" sz="2400" dirty="0" err="1">
                <a:solidFill>
                  <a:schemeClr val="accent3"/>
                </a:solidFill>
                <a:latin typeface="ABeeZee"/>
              </a:rPr>
              <a:t>jóvenes</a:t>
            </a:r>
            <a:r>
              <a:rPr lang="en-GB" sz="2400" dirty="0">
                <a:solidFill>
                  <a:schemeClr val="accent3"/>
                </a:solidFill>
                <a:latin typeface="ABeeZee"/>
              </a:rPr>
              <a:t>.</a:t>
            </a:r>
          </a:p>
        </p:txBody>
      </p:sp>
      <p:sp>
        <p:nvSpPr>
          <p:cNvPr id="4" name="Elipse 3">
            <a:extLst>
              <a:ext uri="{FF2B5EF4-FFF2-40B4-BE49-F238E27FC236}">
                <a16:creationId xmlns:a16="http://schemas.microsoft.com/office/drawing/2014/main" id="{07A3848E-F689-312A-4BC0-CB2E5C1AB8A1}"/>
              </a:ext>
            </a:extLst>
          </p:cNvPr>
          <p:cNvSpPr/>
          <p:nvPr/>
        </p:nvSpPr>
        <p:spPr>
          <a:xfrm>
            <a:off x="603183" y="4890581"/>
            <a:ext cx="2649303"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uadroTexto 10">
            <a:extLst>
              <a:ext uri="{FF2B5EF4-FFF2-40B4-BE49-F238E27FC236}">
                <a16:creationId xmlns:a16="http://schemas.microsoft.com/office/drawing/2014/main" id="{DAA3C9DD-188A-7E5B-ECBC-4F0417FE6349}"/>
              </a:ext>
            </a:extLst>
          </p:cNvPr>
          <p:cNvSpPr txBox="1"/>
          <p:nvPr/>
        </p:nvSpPr>
        <p:spPr>
          <a:xfrm>
            <a:off x="303654" y="5491658"/>
            <a:ext cx="2948832" cy="783869"/>
          </a:xfrm>
          <a:prstGeom prst="rect">
            <a:avLst/>
          </a:prstGeom>
          <a:noFill/>
        </p:spPr>
        <p:txBody>
          <a:bodyPr wrap="square" rtlCol="0">
            <a:spAutoFit/>
          </a:bodyPr>
          <a:lstStyle/>
          <a:p>
            <a:pPr algn="ctr">
              <a:lnSpc>
                <a:spcPct val="130000"/>
              </a:lnSpc>
            </a:pPr>
            <a:r>
              <a:rPr lang="en-GB" dirty="0">
                <a:solidFill>
                  <a:schemeClr val="bg2"/>
                </a:solidFill>
                <a:latin typeface="ABeeZee"/>
              </a:rPr>
              <a:t>avoid word-to-word translation</a:t>
            </a:r>
          </a:p>
        </p:txBody>
      </p:sp>
      <p:sp>
        <p:nvSpPr>
          <p:cNvPr id="12" name="Elipse 11">
            <a:extLst>
              <a:ext uri="{FF2B5EF4-FFF2-40B4-BE49-F238E27FC236}">
                <a16:creationId xmlns:a16="http://schemas.microsoft.com/office/drawing/2014/main" id="{C79F826F-B377-EA5B-DFB2-AB6500B6A8B2}"/>
              </a:ext>
            </a:extLst>
          </p:cNvPr>
          <p:cNvSpPr/>
          <p:nvPr/>
        </p:nvSpPr>
        <p:spPr>
          <a:xfrm>
            <a:off x="6767353" y="4894332"/>
            <a:ext cx="2441224"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uadroTexto 13">
            <a:extLst>
              <a:ext uri="{FF2B5EF4-FFF2-40B4-BE49-F238E27FC236}">
                <a16:creationId xmlns:a16="http://schemas.microsoft.com/office/drawing/2014/main" id="{CEAE6B4B-0319-B34B-7A71-26ACC7F26260}"/>
              </a:ext>
            </a:extLst>
          </p:cNvPr>
          <p:cNvSpPr txBox="1"/>
          <p:nvPr/>
        </p:nvSpPr>
        <p:spPr>
          <a:xfrm>
            <a:off x="5326947" y="5482089"/>
            <a:ext cx="5322035" cy="783869"/>
          </a:xfrm>
          <a:prstGeom prst="rect">
            <a:avLst/>
          </a:prstGeom>
          <a:noFill/>
        </p:spPr>
        <p:txBody>
          <a:bodyPr wrap="square" rtlCol="0">
            <a:spAutoFit/>
          </a:bodyPr>
          <a:lstStyle/>
          <a:p>
            <a:pPr algn="ctr">
              <a:lnSpc>
                <a:spcPct val="130000"/>
              </a:lnSpc>
            </a:pPr>
            <a:r>
              <a:rPr lang="en-GB" dirty="0">
                <a:solidFill>
                  <a:schemeClr val="bg2"/>
                </a:solidFill>
                <a:latin typeface="ABeeZee"/>
              </a:rPr>
              <a:t>article “</a:t>
            </a:r>
            <a:r>
              <a:rPr lang="en-GB" dirty="0" err="1">
                <a:solidFill>
                  <a:schemeClr val="bg2"/>
                </a:solidFill>
                <a:latin typeface="ABeeZee"/>
              </a:rPr>
              <a:t>los</a:t>
            </a:r>
            <a:r>
              <a:rPr lang="en-GB" dirty="0">
                <a:solidFill>
                  <a:schemeClr val="bg2"/>
                </a:solidFill>
                <a:latin typeface="ABeeZee"/>
              </a:rPr>
              <a:t>” needed: generalising</a:t>
            </a:r>
          </a:p>
          <a:p>
            <a:pPr algn="ctr">
              <a:lnSpc>
                <a:spcPct val="130000"/>
              </a:lnSpc>
            </a:pPr>
            <a:r>
              <a:rPr lang="en-GB" dirty="0">
                <a:solidFill>
                  <a:schemeClr val="bg2"/>
                </a:solidFill>
                <a:latin typeface="ABeeZee"/>
              </a:rPr>
              <a:t>“people” doesn’t need to be translated</a:t>
            </a:r>
          </a:p>
        </p:txBody>
      </p:sp>
    </p:spTree>
    <p:extLst>
      <p:ext uri="{BB962C8B-B14F-4D97-AF65-F5344CB8AC3E}">
        <p14:creationId xmlns:p14="http://schemas.microsoft.com/office/powerpoint/2010/main" val="110252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5" grpId="0" animBg="1"/>
      <p:bldP spid="28" grpId="0" animBg="1"/>
      <p:bldP spid="29" grpId="0"/>
      <p:bldP spid="30" grpId="0" animBg="1"/>
      <p:bldP spid="31" grpId="0"/>
      <p:bldP spid="4" grpId="0" animBg="1"/>
      <p:bldP spid="11" grpId="0"/>
      <p:bldP spid="12" grpId="0" animBg="1"/>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AB680-61BE-6D44-A105-647F8D2FEBD8}"/>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025AE7D3-643A-F869-11F1-15A921015608}"/>
              </a:ext>
            </a:extLst>
          </p:cNvPr>
          <p:cNvSpPr>
            <a:spLocks noGrp="1"/>
          </p:cNvSpPr>
          <p:nvPr>
            <p:ph type="body" sz="quarter" idx="11"/>
          </p:nvPr>
        </p:nvSpPr>
        <p:spPr/>
        <p:txBody>
          <a:bodyPr/>
          <a:lstStyle/>
          <a:p>
            <a:r>
              <a:rPr lang="en-GB" dirty="0"/>
              <a:t>FT Translations: </a:t>
            </a:r>
            <a:r>
              <a:rPr lang="en-GB" dirty="0" err="1"/>
              <a:t>Corrige</a:t>
            </a:r>
            <a:endParaRPr lang="en-GB" dirty="0"/>
          </a:p>
        </p:txBody>
      </p:sp>
      <p:sp>
        <p:nvSpPr>
          <p:cNvPr id="5" name="Marcador de texto 4">
            <a:extLst>
              <a:ext uri="{FF2B5EF4-FFF2-40B4-BE49-F238E27FC236}">
                <a16:creationId xmlns:a16="http://schemas.microsoft.com/office/drawing/2014/main" id="{B93D47A0-6B4C-5B6C-3ABA-E07DD9B4E968}"/>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2121BC7A-109C-4889-A8BA-D58329CE84B0}"/>
              </a:ext>
            </a:extLst>
          </p:cNvPr>
          <p:cNvSpPr>
            <a:spLocks noGrp="1"/>
          </p:cNvSpPr>
          <p:nvPr>
            <p:ph type="body" sz="quarter" idx="12"/>
          </p:nvPr>
        </p:nvSpPr>
        <p:spPr/>
        <p:txBody>
          <a:bodyPr/>
          <a:lstStyle/>
          <a:p>
            <a:endParaRPr lang="en-GB"/>
          </a:p>
        </p:txBody>
      </p:sp>
      <p:pic>
        <p:nvPicPr>
          <p:cNvPr id="21" name="Graphic 41" descr="User">
            <a:extLst>
              <a:ext uri="{FF2B5EF4-FFF2-40B4-BE49-F238E27FC236}">
                <a16:creationId xmlns:a16="http://schemas.microsoft.com/office/drawing/2014/main" id="{84A3AAE9-EAD3-768F-37AC-4BA0FFFEFB0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639" y="414769"/>
            <a:ext cx="593344" cy="593344"/>
          </a:xfrm>
          <a:prstGeom prst="rect">
            <a:avLst/>
          </a:prstGeom>
        </p:spPr>
      </p:pic>
      <p:grpSp>
        <p:nvGrpSpPr>
          <p:cNvPr id="22" name="Group 13">
            <a:extLst>
              <a:ext uri="{FF2B5EF4-FFF2-40B4-BE49-F238E27FC236}">
                <a16:creationId xmlns:a16="http://schemas.microsoft.com/office/drawing/2014/main" id="{5C46208F-076A-69A9-8107-7798DC39E0B6}"/>
              </a:ext>
            </a:extLst>
          </p:cNvPr>
          <p:cNvGrpSpPr/>
          <p:nvPr/>
        </p:nvGrpSpPr>
        <p:grpSpPr>
          <a:xfrm>
            <a:off x="10778881" y="342994"/>
            <a:ext cx="759815" cy="759815"/>
            <a:chOff x="6715340" y="499750"/>
            <a:chExt cx="604267" cy="604267"/>
          </a:xfrm>
        </p:grpSpPr>
        <p:sp>
          <p:nvSpPr>
            <p:cNvPr id="23" name="Oval 14">
              <a:extLst>
                <a:ext uri="{FF2B5EF4-FFF2-40B4-BE49-F238E27FC236}">
                  <a16:creationId xmlns:a16="http://schemas.microsoft.com/office/drawing/2014/main" id="{DEBEF291-2143-2346-72C1-59C048B81580}"/>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4" name="Graphic 41" descr="User">
              <a:extLst>
                <a:ext uri="{FF2B5EF4-FFF2-40B4-BE49-F238E27FC236}">
                  <a16:creationId xmlns:a16="http://schemas.microsoft.com/office/drawing/2014/main" id="{8F6737DA-EC34-E2EF-C0E2-FF7642F4EC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535" y="558370"/>
              <a:ext cx="471876" cy="471876"/>
            </a:xfrm>
            <a:prstGeom prst="rect">
              <a:avLst/>
            </a:prstGeom>
          </p:spPr>
        </p:pic>
      </p:grpSp>
      <p:pic>
        <p:nvPicPr>
          <p:cNvPr id="7" name="Picture 14" descr="Icon&#10;&#10;Description automatically generated">
            <a:extLst>
              <a:ext uri="{FF2B5EF4-FFF2-40B4-BE49-F238E27FC236}">
                <a16:creationId xmlns:a16="http://schemas.microsoft.com/office/drawing/2014/main" id="{84C30CA7-4C09-7913-6A9C-5AABC25733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9" name="CuadroTexto 8">
            <a:extLst>
              <a:ext uri="{FF2B5EF4-FFF2-40B4-BE49-F238E27FC236}">
                <a16:creationId xmlns:a16="http://schemas.microsoft.com/office/drawing/2014/main" id="{70CE83D1-9AA6-82F9-1801-5584671C1274}"/>
              </a:ext>
            </a:extLst>
          </p:cNvPr>
          <p:cNvSpPr txBox="1"/>
          <p:nvPr/>
        </p:nvSpPr>
        <p:spPr>
          <a:xfrm>
            <a:off x="542372" y="1311287"/>
            <a:ext cx="6784230" cy="1014445"/>
          </a:xfrm>
          <a:prstGeom prst="rect">
            <a:avLst/>
          </a:prstGeom>
          <a:noFill/>
        </p:spPr>
        <p:txBody>
          <a:bodyPr wrap="none" rtlCol="0">
            <a:spAutoFit/>
          </a:bodyPr>
          <a:lstStyle/>
          <a:p>
            <a:pPr algn="l">
              <a:lnSpc>
                <a:spcPct val="130000"/>
              </a:lnSpc>
            </a:pPr>
            <a:r>
              <a:rPr lang="en-GB" sz="2400" dirty="0">
                <a:latin typeface="ABeeZee"/>
              </a:rPr>
              <a:t>4. I also like to sing in my free time.</a:t>
            </a:r>
          </a:p>
          <a:p>
            <a:pPr algn="l">
              <a:lnSpc>
                <a:spcPct val="130000"/>
              </a:lnSpc>
            </a:pPr>
            <a:r>
              <a:rPr lang="en-GB" sz="2400" dirty="0">
                <a:solidFill>
                  <a:schemeClr val="accent3"/>
                </a:solidFill>
                <a:latin typeface="ABeeZee"/>
              </a:rPr>
              <a:t>También me </a:t>
            </a:r>
            <a:r>
              <a:rPr lang="en-GB" sz="2400" dirty="0" err="1">
                <a:solidFill>
                  <a:schemeClr val="accent3"/>
                </a:solidFill>
                <a:latin typeface="ABeeZee"/>
              </a:rPr>
              <a:t>gusta</a:t>
            </a:r>
            <a:r>
              <a:rPr lang="en-GB" sz="2400" dirty="0">
                <a:solidFill>
                  <a:schemeClr val="accent3"/>
                </a:solidFill>
                <a:latin typeface="ABeeZee"/>
              </a:rPr>
              <a:t> </a:t>
            </a:r>
            <a:r>
              <a:rPr lang="en-GB" sz="2400" dirty="0" err="1">
                <a:solidFill>
                  <a:schemeClr val="accent3"/>
                </a:solidFill>
                <a:latin typeface="ABeeZee"/>
              </a:rPr>
              <a:t>cantar</a:t>
            </a:r>
            <a:r>
              <a:rPr lang="en-GB" sz="2400" dirty="0">
                <a:solidFill>
                  <a:schemeClr val="accent3"/>
                </a:solidFill>
                <a:latin typeface="ABeeZee"/>
              </a:rPr>
              <a:t> </a:t>
            </a:r>
            <a:r>
              <a:rPr lang="en-GB" sz="2400" dirty="0" err="1">
                <a:solidFill>
                  <a:schemeClr val="accent3"/>
                </a:solidFill>
                <a:latin typeface="ABeeZee"/>
              </a:rPr>
              <a:t>en</a:t>
            </a:r>
            <a:r>
              <a:rPr lang="en-GB" sz="2400" dirty="0">
                <a:solidFill>
                  <a:schemeClr val="accent3"/>
                </a:solidFill>
                <a:latin typeface="ABeeZee"/>
              </a:rPr>
              <a:t> mi </a:t>
            </a:r>
            <a:r>
              <a:rPr lang="en-GB" sz="2400" dirty="0" err="1">
                <a:solidFill>
                  <a:schemeClr val="accent3"/>
                </a:solidFill>
                <a:latin typeface="ABeeZee"/>
              </a:rPr>
              <a:t>tiempo</a:t>
            </a:r>
            <a:r>
              <a:rPr lang="en-GB" sz="2400" dirty="0">
                <a:solidFill>
                  <a:schemeClr val="accent3"/>
                </a:solidFill>
                <a:latin typeface="ABeeZee"/>
              </a:rPr>
              <a:t> libre.</a:t>
            </a:r>
          </a:p>
        </p:txBody>
      </p:sp>
      <p:sp>
        <p:nvSpPr>
          <p:cNvPr id="10" name="CuadroTexto 9">
            <a:extLst>
              <a:ext uri="{FF2B5EF4-FFF2-40B4-BE49-F238E27FC236}">
                <a16:creationId xmlns:a16="http://schemas.microsoft.com/office/drawing/2014/main" id="{5128DD18-5B10-F7FE-7AA7-ECFB0FAA3DAA}"/>
              </a:ext>
            </a:extLst>
          </p:cNvPr>
          <p:cNvSpPr txBox="1"/>
          <p:nvPr/>
        </p:nvSpPr>
        <p:spPr>
          <a:xfrm>
            <a:off x="327596" y="3358892"/>
            <a:ext cx="11745523" cy="1014445"/>
          </a:xfrm>
          <a:prstGeom prst="rect">
            <a:avLst/>
          </a:prstGeom>
          <a:noFill/>
        </p:spPr>
        <p:txBody>
          <a:bodyPr wrap="none" rtlCol="0">
            <a:spAutoFit/>
          </a:bodyPr>
          <a:lstStyle/>
          <a:p>
            <a:pPr algn="l">
              <a:lnSpc>
                <a:spcPct val="130000"/>
              </a:lnSpc>
            </a:pPr>
            <a:r>
              <a:rPr lang="en-GB" sz="2400" dirty="0">
                <a:latin typeface="ABeeZee"/>
              </a:rPr>
              <a:t>5. Last month my siblings and I went to a music festival at the park.</a:t>
            </a:r>
          </a:p>
          <a:p>
            <a:pPr algn="l">
              <a:lnSpc>
                <a:spcPct val="130000"/>
              </a:lnSpc>
            </a:pPr>
            <a:r>
              <a:rPr lang="en-GB" sz="2400" dirty="0">
                <a:solidFill>
                  <a:schemeClr val="accent3"/>
                </a:solidFill>
                <a:latin typeface="ABeeZee"/>
              </a:rPr>
              <a:t>El </a:t>
            </a:r>
            <a:r>
              <a:rPr lang="en-GB" sz="2400" dirty="0" err="1">
                <a:solidFill>
                  <a:schemeClr val="accent3"/>
                </a:solidFill>
                <a:latin typeface="ABeeZee"/>
              </a:rPr>
              <a:t>mes</a:t>
            </a:r>
            <a:r>
              <a:rPr lang="en-GB" sz="2400" dirty="0">
                <a:solidFill>
                  <a:schemeClr val="accent3"/>
                </a:solidFill>
                <a:latin typeface="ABeeZee"/>
              </a:rPr>
              <a:t> </a:t>
            </a:r>
            <a:r>
              <a:rPr lang="en-GB" sz="2400" dirty="0" err="1">
                <a:solidFill>
                  <a:schemeClr val="accent3"/>
                </a:solidFill>
                <a:latin typeface="ABeeZee"/>
              </a:rPr>
              <a:t>pasado</a:t>
            </a:r>
            <a:r>
              <a:rPr lang="en-GB" sz="2400" dirty="0">
                <a:solidFill>
                  <a:schemeClr val="accent3"/>
                </a:solidFill>
                <a:latin typeface="ABeeZee"/>
              </a:rPr>
              <a:t> mis </a:t>
            </a:r>
            <a:r>
              <a:rPr lang="en-GB" sz="2400" dirty="0" err="1">
                <a:solidFill>
                  <a:schemeClr val="accent3"/>
                </a:solidFill>
                <a:latin typeface="ABeeZee"/>
              </a:rPr>
              <a:t>hermanos</a:t>
            </a:r>
            <a:r>
              <a:rPr lang="en-GB" sz="2400" dirty="0">
                <a:solidFill>
                  <a:schemeClr val="accent3"/>
                </a:solidFill>
                <a:latin typeface="ABeeZee"/>
              </a:rPr>
              <a:t> y </a:t>
            </a:r>
            <a:r>
              <a:rPr lang="en-GB" sz="2400" dirty="0" err="1">
                <a:solidFill>
                  <a:schemeClr val="accent3"/>
                </a:solidFill>
                <a:latin typeface="ABeeZee"/>
              </a:rPr>
              <a:t>yo</a:t>
            </a:r>
            <a:r>
              <a:rPr lang="en-GB" sz="2400" dirty="0">
                <a:solidFill>
                  <a:schemeClr val="accent3"/>
                </a:solidFill>
                <a:latin typeface="ABeeZee"/>
              </a:rPr>
              <a:t> </a:t>
            </a:r>
            <a:r>
              <a:rPr lang="en-GB" sz="2400" dirty="0" err="1">
                <a:solidFill>
                  <a:schemeClr val="accent3"/>
                </a:solidFill>
                <a:latin typeface="ABeeZee"/>
              </a:rPr>
              <a:t>fuimos</a:t>
            </a:r>
            <a:r>
              <a:rPr lang="en-GB" sz="2400" dirty="0">
                <a:solidFill>
                  <a:schemeClr val="accent3"/>
                </a:solidFill>
                <a:latin typeface="ABeeZee"/>
              </a:rPr>
              <a:t> a un festival de </a:t>
            </a:r>
            <a:r>
              <a:rPr lang="en-GB" sz="2400" dirty="0" err="1">
                <a:solidFill>
                  <a:schemeClr val="accent3"/>
                </a:solidFill>
                <a:latin typeface="ABeeZee"/>
              </a:rPr>
              <a:t>música</a:t>
            </a:r>
            <a:r>
              <a:rPr lang="en-GB" sz="2400" dirty="0">
                <a:solidFill>
                  <a:schemeClr val="accent3"/>
                </a:solidFill>
                <a:latin typeface="ABeeZee"/>
              </a:rPr>
              <a:t> </a:t>
            </a:r>
            <a:r>
              <a:rPr lang="en-GB" sz="2400" dirty="0" err="1">
                <a:solidFill>
                  <a:schemeClr val="accent3"/>
                </a:solidFill>
                <a:latin typeface="ABeeZee"/>
              </a:rPr>
              <a:t>en</a:t>
            </a:r>
            <a:r>
              <a:rPr lang="en-GB" sz="2400" dirty="0">
                <a:solidFill>
                  <a:schemeClr val="accent3"/>
                </a:solidFill>
                <a:latin typeface="ABeeZee"/>
              </a:rPr>
              <a:t> </a:t>
            </a:r>
            <a:r>
              <a:rPr lang="en-GB" sz="2400" dirty="0" err="1">
                <a:solidFill>
                  <a:schemeClr val="accent3"/>
                </a:solidFill>
                <a:latin typeface="ABeeZee"/>
              </a:rPr>
              <a:t>el</a:t>
            </a:r>
            <a:r>
              <a:rPr lang="en-GB" sz="2400" dirty="0">
                <a:solidFill>
                  <a:schemeClr val="accent3"/>
                </a:solidFill>
                <a:latin typeface="ABeeZee"/>
              </a:rPr>
              <a:t> </a:t>
            </a:r>
            <a:r>
              <a:rPr lang="en-GB" sz="2400" dirty="0" err="1">
                <a:solidFill>
                  <a:schemeClr val="accent3"/>
                </a:solidFill>
                <a:latin typeface="ABeeZee"/>
              </a:rPr>
              <a:t>parque</a:t>
            </a:r>
            <a:r>
              <a:rPr lang="en-GB" sz="2400" dirty="0">
                <a:solidFill>
                  <a:schemeClr val="accent3"/>
                </a:solidFill>
                <a:latin typeface="ABeeZee"/>
              </a:rPr>
              <a:t>.</a:t>
            </a:r>
          </a:p>
        </p:txBody>
      </p:sp>
      <p:sp>
        <p:nvSpPr>
          <p:cNvPr id="16" name="Elipse 15">
            <a:extLst>
              <a:ext uri="{FF2B5EF4-FFF2-40B4-BE49-F238E27FC236}">
                <a16:creationId xmlns:a16="http://schemas.microsoft.com/office/drawing/2014/main" id="{1F97FDBF-1CA9-9552-2D43-722BFB73C41C}"/>
              </a:ext>
            </a:extLst>
          </p:cNvPr>
          <p:cNvSpPr/>
          <p:nvPr/>
        </p:nvSpPr>
        <p:spPr>
          <a:xfrm>
            <a:off x="327596" y="3734657"/>
            <a:ext cx="2323007"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adroTexto 17">
            <a:extLst>
              <a:ext uri="{FF2B5EF4-FFF2-40B4-BE49-F238E27FC236}">
                <a16:creationId xmlns:a16="http://schemas.microsoft.com/office/drawing/2014/main" id="{D672C648-E013-0371-DD7B-804EBC9E7085}"/>
              </a:ext>
            </a:extLst>
          </p:cNvPr>
          <p:cNvSpPr txBox="1"/>
          <p:nvPr/>
        </p:nvSpPr>
        <p:spPr>
          <a:xfrm>
            <a:off x="118881" y="4325217"/>
            <a:ext cx="2411957" cy="1143968"/>
          </a:xfrm>
          <a:prstGeom prst="rect">
            <a:avLst/>
          </a:prstGeom>
          <a:noFill/>
        </p:spPr>
        <p:txBody>
          <a:bodyPr wrap="square" rtlCol="0">
            <a:spAutoFit/>
          </a:bodyPr>
          <a:lstStyle/>
          <a:p>
            <a:pPr algn="ctr">
              <a:lnSpc>
                <a:spcPct val="130000"/>
              </a:lnSpc>
            </a:pPr>
            <a:r>
              <a:rPr lang="en-GB" dirty="0">
                <a:solidFill>
                  <a:schemeClr val="bg2"/>
                </a:solidFill>
                <a:latin typeface="ABeeZee"/>
              </a:rPr>
              <a:t>adjective position and agreement</a:t>
            </a:r>
          </a:p>
          <a:p>
            <a:pPr algn="ctr">
              <a:lnSpc>
                <a:spcPct val="130000"/>
              </a:lnSpc>
            </a:pPr>
            <a:r>
              <a:rPr lang="en-GB" dirty="0">
                <a:solidFill>
                  <a:schemeClr val="bg2"/>
                </a:solidFill>
                <a:latin typeface="ABeeZee"/>
              </a:rPr>
              <a:t>Article “</a:t>
            </a:r>
            <a:r>
              <a:rPr lang="en-GB" dirty="0" err="1">
                <a:solidFill>
                  <a:schemeClr val="bg2"/>
                </a:solidFill>
                <a:latin typeface="ABeeZee"/>
              </a:rPr>
              <a:t>el</a:t>
            </a:r>
            <a:r>
              <a:rPr lang="en-GB" dirty="0">
                <a:solidFill>
                  <a:schemeClr val="bg2"/>
                </a:solidFill>
                <a:latin typeface="ABeeZee"/>
              </a:rPr>
              <a:t>” needed</a:t>
            </a:r>
          </a:p>
        </p:txBody>
      </p:sp>
      <p:sp>
        <p:nvSpPr>
          <p:cNvPr id="25" name="Elipse 24">
            <a:extLst>
              <a:ext uri="{FF2B5EF4-FFF2-40B4-BE49-F238E27FC236}">
                <a16:creationId xmlns:a16="http://schemas.microsoft.com/office/drawing/2014/main" id="{61080D46-F0E7-08DF-94AB-CD92FD129459}"/>
              </a:ext>
            </a:extLst>
          </p:cNvPr>
          <p:cNvSpPr/>
          <p:nvPr/>
        </p:nvSpPr>
        <p:spPr>
          <a:xfrm>
            <a:off x="5311497" y="3901168"/>
            <a:ext cx="1255089" cy="509759"/>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ipse 29">
            <a:extLst>
              <a:ext uri="{FF2B5EF4-FFF2-40B4-BE49-F238E27FC236}">
                <a16:creationId xmlns:a16="http://schemas.microsoft.com/office/drawing/2014/main" id="{E81015A3-E5BF-A6F2-BF7A-B721B499ABDF}"/>
              </a:ext>
            </a:extLst>
          </p:cNvPr>
          <p:cNvSpPr/>
          <p:nvPr/>
        </p:nvSpPr>
        <p:spPr>
          <a:xfrm>
            <a:off x="6261341" y="1734182"/>
            <a:ext cx="1065261" cy="638787"/>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adroTexto 30">
            <a:extLst>
              <a:ext uri="{FF2B5EF4-FFF2-40B4-BE49-F238E27FC236}">
                <a16:creationId xmlns:a16="http://schemas.microsoft.com/office/drawing/2014/main" id="{B2D8413A-2A38-3BE8-29ED-6C86E8AA0369}"/>
              </a:ext>
            </a:extLst>
          </p:cNvPr>
          <p:cNvSpPr txBox="1"/>
          <p:nvPr/>
        </p:nvSpPr>
        <p:spPr>
          <a:xfrm>
            <a:off x="5208937" y="2140174"/>
            <a:ext cx="3827712" cy="783869"/>
          </a:xfrm>
          <a:prstGeom prst="rect">
            <a:avLst/>
          </a:prstGeom>
          <a:noFill/>
        </p:spPr>
        <p:txBody>
          <a:bodyPr wrap="square" rtlCol="0">
            <a:spAutoFit/>
          </a:bodyPr>
          <a:lstStyle/>
          <a:p>
            <a:pPr algn="ctr">
              <a:lnSpc>
                <a:spcPct val="130000"/>
              </a:lnSpc>
            </a:pPr>
            <a:r>
              <a:rPr lang="en-GB" dirty="0">
                <a:solidFill>
                  <a:schemeClr val="bg2"/>
                </a:solidFill>
                <a:latin typeface="ABeeZee"/>
              </a:rPr>
              <a:t>another translation of “free” (“</a:t>
            </a:r>
            <a:r>
              <a:rPr lang="en-GB" dirty="0" err="1">
                <a:solidFill>
                  <a:schemeClr val="bg2"/>
                </a:solidFill>
                <a:latin typeface="ABeeZee"/>
              </a:rPr>
              <a:t>gratuito</a:t>
            </a:r>
            <a:r>
              <a:rPr lang="en-GB" dirty="0">
                <a:solidFill>
                  <a:schemeClr val="bg2"/>
                </a:solidFill>
                <a:latin typeface="ABeeZee"/>
              </a:rPr>
              <a:t>” is related to money)</a:t>
            </a:r>
          </a:p>
        </p:txBody>
      </p:sp>
      <p:sp>
        <p:nvSpPr>
          <p:cNvPr id="13" name="Elipse 12">
            <a:extLst>
              <a:ext uri="{FF2B5EF4-FFF2-40B4-BE49-F238E27FC236}">
                <a16:creationId xmlns:a16="http://schemas.microsoft.com/office/drawing/2014/main" id="{CD252506-E4DC-A8FF-7A7E-F8C8C9ECA814}"/>
              </a:ext>
            </a:extLst>
          </p:cNvPr>
          <p:cNvSpPr/>
          <p:nvPr/>
        </p:nvSpPr>
        <p:spPr>
          <a:xfrm>
            <a:off x="7178997" y="3882373"/>
            <a:ext cx="2752081" cy="509759"/>
          </a:xfrm>
          <a:prstGeom prst="ellipse">
            <a:avLst/>
          </a:prstGeom>
          <a:noFill/>
          <a:ln w="190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adroTexto 14">
            <a:extLst>
              <a:ext uri="{FF2B5EF4-FFF2-40B4-BE49-F238E27FC236}">
                <a16:creationId xmlns:a16="http://schemas.microsoft.com/office/drawing/2014/main" id="{ADBD775C-F667-EF6C-9842-D1E621C09192}"/>
              </a:ext>
            </a:extLst>
          </p:cNvPr>
          <p:cNvSpPr txBox="1"/>
          <p:nvPr/>
        </p:nvSpPr>
        <p:spPr>
          <a:xfrm>
            <a:off x="4710836" y="4373337"/>
            <a:ext cx="2411957" cy="783869"/>
          </a:xfrm>
          <a:prstGeom prst="rect">
            <a:avLst/>
          </a:prstGeom>
          <a:noFill/>
        </p:spPr>
        <p:txBody>
          <a:bodyPr wrap="square" rtlCol="0">
            <a:spAutoFit/>
          </a:bodyPr>
          <a:lstStyle/>
          <a:p>
            <a:pPr algn="ctr">
              <a:lnSpc>
                <a:spcPct val="130000"/>
              </a:lnSpc>
            </a:pPr>
            <a:r>
              <a:rPr lang="en-GB" dirty="0">
                <a:solidFill>
                  <a:schemeClr val="bg2"/>
                </a:solidFill>
                <a:latin typeface="ABeeZee"/>
              </a:rPr>
              <a:t>“we went to”</a:t>
            </a:r>
          </a:p>
          <a:p>
            <a:pPr algn="ctr">
              <a:lnSpc>
                <a:spcPct val="130000"/>
              </a:lnSpc>
            </a:pPr>
            <a:r>
              <a:rPr lang="en-GB" dirty="0">
                <a:solidFill>
                  <a:schemeClr val="bg2"/>
                </a:solidFill>
                <a:latin typeface="ABeeZee"/>
              </a:rPr>
              <a:t>no “I went to”</a:t>
            </a:r>
          </a:p>
        </p:txBody>
      </p:sp>
      <p:sp>
        <p:nvSpPr>
          <p:cNvPr id="17" name="CuadroTexto 16">
            <a:extLst>
              <a:ext uri="{FF2B5EF4-FFF2-40B4-BE49-F238E27FC236}">
                <a16:creationId xmlns:a16="http://schemas.microsoft.com/office/drawing/2014/main" id="{9E6303AD-E95C-C3E1-03DD-9B8E7FFCAA43}"/>
              </a:ext>
            </a:extLst>
          </p:cNvPr>
          <p:cNvSpPr txBox="1"/>
          <p:nvPr/>
        </p:nvSpPr>
        <p:spPr>
          <a:xfrm>
            <a:off x="7371730" y="4392132"/>
            <a:ext cx="2411957" cy="783869"/>
          </a:xfrm>
          <a:prstGeom prst="rect">
            <a:avLst/>
          </a:prstGeom>
          <a:noFill/>
        </p:spPr>
        <p:txBody>
          <a:bodyPr wrap="square" rtlCol="0">
            <a:spAutoFit/>
          </a:bodyPr>
          <a:lstStyle/>
          <a:p>
            <a:pPr algn="ctr">
              <a:lnSpc>
                <a:spcPct val="130000"/>
              </a:lnSpc>
            </a:pPr>
            <a:r>
              <a:rPr lang="en-GB" dirty="0">
                <a:solidFill>
                  <a:schemeClr val="bg2"/>
                </a:solidFill>
                <a:latin typeface="ABeeZee"/>
              </a:rPr>
              <a:t>preposition “de” needed</a:t>
            </a:r>
          </a:p>
        </p:txBody>
      </p:sp>
    </p:spTree>
    <p:extLst>
      <p:ext uri="{BB962C8B-B14F-4D97-AF65-F5344CB8AC3E}">
        <p14:creationId xmlns:p14="http://schemas.microsoft.com/office/powerpoint/2010/main" val="37448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5" grpId="0" animBg="1"/>
      <p:bldP spid="30" grpId="0" animBg="1"/>
      <p:bldP spid="31" grpId="0"/>
      <p:bldP spid="13" grpId="0" animBg="1"/>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3BE113-45C2-33A9-7AC3-BE89635F54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144FEF0-C020-C4AD-C280-46F1EBF93087}"/>
              </a:ext>
            </a:extLst>
          </p:cNvPr>
          <p:cNvSpPr>
            <a:spLocks noGrp="1"/>
          </p:cNvSpPr>
          <p:nvPr>
            <p:ph type="body" sz="quarter" idx="11"/>
          </p:nvPr>
        </p:nvSpPr>
        <p:spPr>
          <a:xfrm>
            <a:off x="1534161" y="423051"/>
            <a:ext cx="6310428" cy="607923"/>
          </a:xfrm>
        </p:spPr>
        <p:txBody>
          <a:bodyPr/>
          <a:lstStyle/>
          <a:p>
            <a:r>
              <a:rPr lang="es-ES" kern="1200" dirty="0">
                <a:latin typeface="ABeeZee"/>
              </a:rPr>
              <a:t>Traducimos</a:t>
            </a:r>
          </a:p>
        </p:txBody>
      </p:sp>
      <p:sp>
        <p:nvSpPr>
          <p:cNvPr id="21" name="Text Placeholder 20">
            <a:extLst>
              <a:ext uri="{FF2B5EF4-FFF2-40B4-BE49-F238E27FC236}">
                <a16:creationId xmlns:a16="http://schemas.microsoft.com/office/drawing/2014/main" id="{4CA622B3-7C2D-D806-1584-C7B438D92B3E}"/>
              </a:ext>
            </a:extLst>
          </p:cNvPr>
          <p:cNvSpPr>
            <a:spLocks noGrp="1"/>
          </p:cNvSpPr>
          <p:nvPr>
            <p:ph type="body" sz="quarter" idx="10"/>
          </p:nvPr>
        </p:nvSpPr>
        <p:spPr/>
        <p:txBody>
          <a:bodyPr/>
          <a:lstStyle/>
          <a:p>
            <a:endParaRPr lang="en-GB"/>
          </a:p>
        </p:txBody>
      </p:sp>
      <p:sp>
        <p:nvSpPr>
          <p:cNvPr id="22" name="Text Placeholder 21">
            <a:extLst>
              <a:ext uri="{FF2B5EF4-FFF2-40B4-BE49-F238E27FC236}">
                <a16:creationId xmlns:a16="http://schemas.microsoft.com/office/drawing/2014/main" id="{55AED7BC-37BF-9570-8B50-F3576FF5D426}"/>
              </a:ext>
            </a:extLst>
          </p:cNvPr>
          <p:cNvSpPr>
            <a:spLocks noGrp="1"/>
          </p:cNvSpPr>
          <p:nvPr>
            <p:ph type="body" sz="quarter" idx="12"/>
          </p:nvPr>
        </p:nvSpPr>
        <p:spPr/>
        <p:txBody>
          <a:bodyPr/>
          <a:lstStyle/>
          <a:p>
            <a:endParaRPr lang="en-GB"/>
          </a:p>
        </p:txBody>
      </p:sp>
      <p:pic>
        <p:nvPicPr>
          <p:cNvPr id="7" name="Graphic 29" descr="Pencil">
            <a:extLst>
              <a:ext uri="{FF2B5EF4-FFF2-40B4-BE49-F238E27FC236}">
                <a16:creationId xmlns:a16="http://schemas.microsoft.com/office/drawing/2014/main" id="{AAE1BA50-C461-E00A-E8D3-17B5F74921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09644" y="406945"/>
            <a:ext cx="632651" cy="612080"/>
          </a:xfrm>
          <a:prstGeom prst="rect">
            <a:avLst/>
          </a:prstGeom>
        </p:spPr>
      </p:pic>
      <p:grpSp>
        <p:nvGrpSpPr>
          <p:cNvPr id="14" name="Group 13">
            <a:extLst>
              <a:ext uri="{FF2B5EF4-FFF2-40B4-BE49-F238E27FC236}">
                <a16:creationId xmlns:a16="http://schemas.microsoft.com/office/drawing/2014/main" id="{05AE4383-08B8-C5D5-24B9-17C2FB871D69}"/>
              </a:ext>
            </a:extLst>
          </p:cNvPr>
          <p:cNvGrpSpPr/>
          <p:nvPr/>
        </p:nvGrpSpPr>
        <p:grpSpPr>
          <a:xfrm>
            <a:off x="10778881" y="342994"/>
            <a:ext cx="759815" cy="759815"/>
            <a:chOff x="6715340" y="499750"/>
            <a:chExt cx="604267" cy="604267"/>
          </a:xfrm>
        </p:grpSpPr>
        <p:sp>
          <p:nvSpPr>
            <p:cNvPr id="15" name="Oval 14">
              <a:extLst>
                <a:ext uri="{FF2B5EF4-FFF2-40B4-BE49-F238E27FC236}">
                  <a16:creationId xmlns:a16="http://schemas.microsoft.com/office/drawing/2014/main" id="{C5F7F85E-1747-73E8-4C53-B37B36855B1E}"/>
                </a:ext>
              </a:extLst>
            </p:cNvPr>
            <p:cNvSpPr/>
            <p:nvPr/>
          </p:nvSpPr>
          <p:spPr>
            <a:xfrm>
              <a:off x="6715340"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20" name="Graphic 41" descr="User">
              <a:extLst>
                <a:ext uri="{FF2B5EF4-FFF2-40B4-BE49-F238E27FC236}">
                  <a16:creationId xmlns:a16="http://schemas.microsoft.com/office/drawing/2014/main" id="{03B1128A-ACB9-CBE4-EAB3-2667FD80CA6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1535" y="558370"/>
              <a:ext cx="471876" cy="471876"/>
            </a:xfrm>
            <a:prstGeom prst="rect">
              <a:avLst/>
            </a:prstGeom>
          </p:spPr>
        </p:pic>
      </p:grpSp>
      <p:sp>
        <p:nvSpPr>
          <p:cNvPr id="3" name="TextBox 2">
            <a:extLst>
              <a:ext uri="{FF2B5EF4-FFF2-40B4-BE49-F238E27FC236}">
                <a16:creationId xmlns:a16="http://schemas.microsoft.com/office/drawing/2014/main" id="{E8A6BF52-C1AD-3C88-2F28-D65968392CFF}"/>
              </a:ext>
            </a:extLst>
          </p:cNvPr>
          <p:cNvSpPr txBox="1"/>
          <p:nvPr/>
        </p:nvSpPr>
        <p:spPr>
          <a:xfrm>
            <a:off x="6258969" y="423052"/>
            <a:ext cx="4160786" cy="607923"/>
          </a:xfrm>
          <a:prstGeom prst="rect">
            <a:avLst/>
          </a:prstGeom>
          <a:noFill/>
        </p:spPr>
        <p:txBody>
          <a:bodyPr wrap="square" rtlCol="0">
            <a:spAutoFit/>
          </a:bodyPr>
          <a:lstStyle/>
          <a:p>
            <a:pPr algn="r">
              <a:lnSpc>
                <a:spcPct val="130000"/>
              </a:lnSpc>
            </a:pPr>
            <a:fld id="{98524319-058D-4453-9E81-0A62C33B29D6}" type="datetime4">
              <a:rPr lang="en-GB" sz="2800" b="1" u="sng" smtClean="0">
                <a:solidFill>
                  <a:schemeClr val="tx1"/>
                </a:solidFill>
              </a:rPr>
              <a:t>06 June 2025</a:t>
            </a:fld>
            <a:endParaRPr lang="en-GB" sz="2800" b="1" u="sng" dirty="0">
              <a:solidFill>
                <a:schemeClr val="tx1"/>
              </a:solidFill>
            </a:endParaRPr>
          </a:p>
        </p:txBody>
      </p:sp>
      <p:sp>
        <p:nvSpPr>
          <p:cNvPr id="13" name="CuadroTexto 12">
            <a:extLst>
              <a:ext uri="{FF2B5EF4-FFF2-40B4-BE49-F238E27FC236}">
                <a16:creationId xmlns:a16="http://schemas.microsoft.com/office/drawing/2014/main" id="{19663417-B3A1-15E4-D5C5-CA6B1D21EEA8}"/>
              </a:ext>
            </a:extLst>
          </p:cNvPr>
          <p:cNvSpPr txBox="1"/>
          <p:nvPr/>
        </p:nvSpPr>
        <p:spPr>
          <a:xfrm>
            <a:off x="529789" y="1306086"/>
            <a:ext cx="8552341" cy="534313"/>
          </a:xfrm>
          <a:prstGeom prst="rect">
            <a:avLst/>
          </a:prstGeom>
          <a:noFill/>
        </p:spPr>
        <p:txBody>
          <a:bodyPr wrap="none" rtlCol="0">
            <a:spAutoFit/>
          </a:bodyPr>
          <a:lstStyle/>
          <a:p>
            <a:pPr algn="l">
              <a:lnSpc>
                <a:spcPct val="130000"/>
              </a:lnSpc>
            </a:pPr>
            <a:r>
              <a:rPr lang="en-GB" sz="2400" b="1" dirty="0">
                <a:latin typeface="ABeeZee"/>
              </a:rPr>
              <a:t>1. FT Use the right possessive  adjective for each sentence.</a:t>
            </a:r>
          </a:p>
        </p:txBody>
      </p:sp>
      <p:grpSp>
        <p:nvGrpSpPr>
          <p:cNvPr id="8" name="Group 4">
            <a:extLst>
              <a:ext uri="{FF2B5EF4-FFF2-40B4-BE49-F238E27FC236}">
                <a16:creationId xmlns:a16="http://schemas.microsoft.com/office/drawing/2014/main" id="{1456B13D-CFD8-F246-EC35-63808C9E0D04}"/>
              </a:ext>
            </a:extLst>
          </p:cNvPr>
          <p:cNvGrpSpPr/>
          <p:nvPr/>
        </p:nvGrpSpPr>
        <p:grpSpPr>
          <a:xfrm>
            <a:off x="4699322" y="5479569"/>
            <a:ext cx="7492678" cy="1349298"/>
            <a:chOff x="6361828" y="1132741"/>
            <a:chExt cx="5838463" cy="1575642"/>
          </a:xfrm>
        </p:grpSpPr>
        <p:sp>
          <p:nvSpPr>
            <p:cNvPr id="9" name="Rectangle 2">
              <a:extLst>
                <a:ext uri="{FF2B5EF4-FFF2-40B4-BE49-F238E27FC236}">
                  <a16:creationId xmlns:a16="http://schemas.microsoft.com/office/drawing/2014/main" id="{1BB58BCE-45C9-4D65-5098-8D399854F99E}"/>
                </a:ext>
              </a:extLst>
            </p:cNvPr>
            <p:cNvSpPr/>
            <p:nvPr/>
          </p:nvSpPr>
          <p:spPr>
            <a:xfrm rot="10800000" flipV="1">
              <a:off x="6392954" y="1305066"/>
              <a:ext cx="5807337" cy="140331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00012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11441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11441" y="0"/>
                  </a:lnTo>
                  <a:lnTo>
                    <a:pt x="6901416" y="866547"/>
                  </a:lnTo>
                  <a:lnTo>
                    <a:pt x="0" y="866547"/>
                  </a:lnTo>
                  <a:lnTo>
                    <a:pt x="0" y="0"/>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468000" tIns="288000" rIns="288000" rtlCol="0" anchor="t">
              <a:noAutofit/>
            </a:bodyPr>
            <a:lstStyle/>
            <a:p>
              <a:pPr>
                <a:lnSpc>
                  <a:spcPct val="130000"/>
                </a:lnSpc>
              </a:pPr>
              <a:r>
                <a:rPr lang="en-GB" sz="2000" dirty="0">
                  <a:solidFill>
                    <a:schemeClr val="bg1"/>
                  </a:solidFill>
                  <a:latin typeface="ABeeZee" panose="020B0604020202020204" charset="0"/>
                </a:rPr>
                <a:t>Make different combinations with the possessive adjectives and nouns. E.g. her siblings: sus </a:t>
              </a:r>
              <a:r>
                <a:rPr lang="en-GB" sz="2000" dirty="0" err="1">
                  <a:solidFill>
                    <a:schemeClr val="bg1"/>
                  </a:solidFill>
                  <a:latin typeface="ABeeZee" panose="020B0604020202020204" charset="0"/>
                </a:rPr>
                <a:t>hermanos</a:t>
              </a:r>
              <a:r>
                <a:rPr lang="en-GB" sz="2000" dirty="0">
                  <a:solidFill>
                    <a:schemeClr val="bg1"/>
                  </a:solidFill>
                  <a:latin typeface="ABeeZee" panose="020B0604020202020204" charset="0"/>
                </a:rPr>
                <a:t>.</a:t>
              </a:r>
            </a:p>
          </p:txBody>
        </p:sp>
        <p:sp>
          <p:nvSpPr>
            <p:cNvPr id="10" name="Freeform: Shape 449">
              <a:extLst>
                <a:ext uri="{FF2B5EF4-FFF2-40B4-BE49-F238E27FC236}">
                  <a16:creationId xmlns:a16="http://schemas.microsoft.com/office/drawing/2014/main" id="{F805760C-87B4-3235-F93D-C0FD318E2503}"/>
                </a:ext>
              </a:extLst>
            </p:cNvPr>
            <p:cNvSpPr/>
            <p:nvPr/>
          </p:nvSpPr>
          <p:spPr>
            <a:xfrm flipH="1">
              <a:off x="6505792" y="1193441"/>
              <a:ext cx="1244375" cy="510870"/>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358368 w 8566014"/>
                <a:gd name="connsiteY3" fmla="*/ 55970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10315 w 8566014"/>
                <a:gd name="connsiteY3" fmla="*/ 13098 h 6423949"/>
                <a:gd name="connsiteX4" fmla="*/ 1435 w 8566014"/>
                <a:gd name="connsiteY4" fmla="*/ 0 h 6423949"/>
                <a:gd name="connsiteX0" fmla="*/ 1435 w 8566014"/>
                <a:gd name="connsiteY0" fmla="*/ 29774 h 6453723"/>
                <a:gd name="connsiteX1" fmla="*/ 2567 w 8566014"/>
                <a:gd name="connsiteY1" fmla="*/ 6453723 h 6453723"/>
                <a:gd name="connsiteX2" fmla="*/ 8566014 w 8566014"/>
                <a:gd name="connsiteY2" fmla="*/ 6420903 h 6453723"/>
                <a:gd name="connsiteX3" fmla="*/ 8453603 w 8566014"/>
                <a:gd name="connsiteY3" fmla="*/ 0 h 6453723"/>
                <a:gd name="connsiteX4" fmla="*/ 1435 w 8566014"/>
                <a:gd name="connsiteY4" fmla="*/ 29774 h 6453723"/>
                <a:gd name="connsiteX0" fmla="*/ 1435 w 8566014"/>
                <a:gd name="connsiteY0" fmla="*/ 29774 h 6453723"/>
                <a:gd name="connsiteX1" fmla="*/ 2567 w 8566014"/>
                <a:gd name="connsiteY1" fmla="*/ 6453723 h 6453723"/>
                <a:gd name="connsiteX2" fmla="*/ 8566014 w 8566014"/>
                <a:gd name="connsiteY2" fmla="*/ 6420903 h 6453723"/>
                <a:gd name="connsiteX3" fmla="*/ 8418972 w 8566014"/>
                <a:gd name="connsiteY3" fmla="*/ 0 h 6453723"/>
                <a:gd name="connsiteX4" fmla="*/ 1435 w 8566014"/>
                <a:gd name="connsiteY4" fmla="*/ 29774 h 645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53723">
                  <a:moveTo>
                    <a:pt x="1435" y="29774"/>
                  </a:moveTo>
                  <a:cubicBezTo>
                    <a:pt x="-3951" y="2171090"/>
                    <a:pt x="7953" y="4312407"/>
                    <a:pt x="2567" y="6453723"/>
                  </a:cubicBezTo>
                  <a:lnTo>
                    <a:pt x="8566014" y="6420903"/>
                  </a:lnTo>
                  <a:lnTo>
                    <a:pt x="8418972" y="0"/>
                  </a:lnTo>
                  <a:lnTo>
                    <a:pt x="1435" y="297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a:lnSpc>
                  <a:spcPts val="2400"/>
                </a:lnSpc>
              </a:pPr>
              <a:r>
                <a:rPr lang="en-US" sz="2000" b="1" dirty="0">
                  <a:solidFill>
                    <a:schemeClr val="tx1"/>
                  </a:solidFill>
                  <a:latin typeface="ABeeZee" panose="020B0604020202020204" charset="0"/>
                </a:rPr>
                <a:t>Challenge</a:t>
              </a:r>
              <a:endParaRPr lang="en-GB" sz="2000" b="1" dirty="0">
                <a:solidFill>
                  <a:schemeClr val="tx1"/>
                </a:solidFill>
                <a:latin typeface="ABeeZee" panose="020B0604020202020204" charset="0"/>
              </a:endParaRPr>
            </a:p>
          </p:txBody>
        </p:sp>
        <p:grpSp>
          <p:nvGrpSpPr>
            <p:cNvPr id="11" name="Group 450">
              <a:extLst>
                <a:ext uri="{FF2B5EF4-FFF2-40B4-BE49-F238E27FC236}">
                  <a16:creationId xmlns:a16="http://schemas.microsoft.com/office/drawing/2014/main" id="{4DCB2CE7-7234-F56B-E1A5-D5443F80B4F2}"/>
                </a:ext>
              </a:extLst>
            </p:cNvPr>
            <p:cNvGrpSpPr/>
            <p:nvPr/>
          </p:nvGrpSpPr>
          <p:grpSpPr>
            <a:xfrm>
              <a:off x="6361828" y="1132741"/>
              <a:ext cx="275807" cy="583953"/>
              <a:chOff x="6361828" y="2394162"/>
              <a:chExt cx="275807" cy="583953"/>
            </a:xfrm>
          </p:grpSpPr>
          <p:sp>
            <p:nvSpPr>
              <p:cNvPr id="12" name="Oval 451">
                <a:extLst>
                  <a:ext uri="{FF2B5EF4-FFF2-40B4-BE49-F238E27FC236}">
                    <a16:creationId xmlns:a16="http://schemas.microsoft.com/office/drawing/2014/main" id="{06EA047C-1140-1A76-F916-4618C2A7433C}"/>
                  </a:ext>
                </a:extLst>
              </p:cNvPr>
              <p:cNvSpPr/>
              <p:nvPr/>
            </p:nvSpPr>
            <p:spPr>
              <a:xfrm flipH="1">
                <a:off x="6361828" y="2394162"/>
                <a:ext cx="275807" cy="58395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a:solidFill>
                    <a:schemeClr val="bg1"/>
                  </a:solidFill>
                  <a:latin typeface="ABeeZee" panose="020B0604020202020204" charset="0"/>
                </a:endParaRPr>
              </a:p>
            </p:txBody>
          </p:sp>
          <p:sp>
            <p:nvSpPr>
              <p:cNvPr id="16" name="Star: 5 Points 464">
                <a:extLst>
                  <a:ext uri="{FF2B5EF4-FFF2-40B4-BE49-F238E27FC236}">
                    <a16:creationId xmlns:a16="http://schemas.microsoft.com/office/drawing/2014/main" id="{040D2ADD-01CB-CFBD-89EA-8AAD948F2752}"/>
                  </a:ext>
                </a:extLst>
              </p:cNvPr>
              <p:cNvSpPr/>
              <p:nvPr/>
            </p:nvSpPr>
            <p:spPr>
              <a:xfrm>
                <a:off x="6383363" y="2413101"/>
                <a:ext cx="244857" cy="486235"/>
              </a:xfrm>
              <a:prstGeom prst="star5">
                <a:avLst>
                  <a:gd name="adj" fmla="val 21043"/>
                  <a:gd name="hf" fmla="val 105146"/>
                  <a:gd name="vf" fmla="val 110557"/>
                </a:avLst>
              </a:prstGeom>
              <a:solidFill>
                <a:srgbClr val="F5C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BeeZee" panose="020B0604020202020204" charset="0"/>
                </a:endParaRPr>
              </a:p>
            </p:txBody>
          </p:sp>
        </p:grpSp>
      </p:grpSp>
      <p:graphicFrame>
        <p:nvGraphicFramePr>
          <p:cNvPr id="2" name="Tabla 1">
            <a:extLst>
              <a:ext uri="{FF2B5EF4-FFF2-40B4-BE49-F238E27FC236}">
                <a16:creationId xmlns:a16="http://schemas.microsoft.com/office/drawing/2014/main" id="{12F62DDC-6EBC-439E-C55B-8F85B768CE56}"/>
              </a:ext>
            </a:extLst>
          </p:cNvPr>
          <p:cNvGraphicFramePr>
            <a:graphicFrameLocks noGrp="1"/>
          </p:cNvGraphicFramePr>
          <p:nvPr>
            <p:extLst>
              <p:ext uri="{D42A27DB-BD31-4B8C-83A1-F6EECF244321}">
                <p14:modId xmlns:p14="http://schemas.microsoft.com/office/powerpoint/2010/main" val="540213538"/>
              </p:ext>
            </p:extLst>
          </p:nvPr>
        </p:nvGraphicFramePr>
        <p:xfrm>
          <a:off x="529789" y="1964522"/>
          <a:ext cx="8155219" cy="3053080"/>
        </p:xfrm>
        <a:graphic>
          <a:graphicData uri="http://schemas.openxmlformats.org/drawingml/2006/table">
            <a:tbl>
              <a:tblPr firstRow="1" bandRow="1">
                <a:tableStyleId>{2D5ABB26-0587-4C30-8999-92F81FD0307C}</a:tableStyleId>
              </a:tblPr>
              <a:tblGrid>
                <a:gridCol w="632288">
                  <a:extLst>
                    <a:ext uri="{9D8B030D-6E8A-4147-A177-3AD203B41FA5}">
                      <a16:colId xmlns:a16="http://schemas.microsoft.com/office/drawing/2014/main" val="3352723248"/>
                    </a:ext>
                  </a:extLst>
                </a:gridCol>
                <a:gridCol w="2129129">
                  <a:extLst>
                    <a:ext uri="{9D8B030D-6E8A-4147-A177-3AD203B41FA5}">
                      <a16:colId xmlns:a16="http://schemas.microsoft.com/office/drawing/2014/main" val="715988413"/>
                    </a:ext>
                  </a:extLst>
                </a:gridCol>
                <a:gridCol w="5393802">
                  <a:extLst>
                    <a:ext uri="{9D8B030D-6E8A-4147-A177-3AD203B41FA5}">
                      <a16:colId xmlns:a16="http://schemas.microsoft.com/office/drawing/2014/main" val="227092372"/>
                    </a:ext>
                  </a:extLst>
                </a:gridCol>
              </a:tblGrid>
              <a:tr h="370840">
                <a:tc>
                  <a:txBody>
                    <a:bodyPr/>
                    <a:lstStyle/>
                    <a:p>
                      <a:r>
                        <a:rPr lang="en-GB" dirty="0"/>
                        <a:t>1</a:t>
                      </a:r>
                    </a:p>
                  </a:txBody>
                  <a:tcPr/>
                </a:tc>
                <a:tc>
                  <a:txBody>
                    <a:bodyPr/>
                    <a:lstStyle/>
                    <a:p>
                      <a:r>
                        <a:rPr lang="en-GB" dirty="0">
                          <a:solidFill>
                            <a:schemeClr val="bg2"/>
                          </a:solidFill>
                        </a:rPr>
                        <a:t>My</a:t>
                      </a:r>
                      <a:r>
                        <a:rPr lang="en-GB" dirty="0"/>
                        <a:t> brother</a:t>
                      </a:r>
                    </a:p>
                  </a:txBody>
                  <a:tcPr/>
                </a:tc>
                <a:tc>
                  <a:txBody>
                    <a:bodyPr/>
                    <a:lstStyle/>
                    <a:p>
                      <a:r>
                        <a:rPr lang="en-GB" sz="2400" b="1" u="sng" dirty="0">
                          <a:solidFill>
                            <a:schemeClr val="accent3"/>
                          </a:solidFill>
                        </a:rPr>
                        <a:t>mi</a:t>
                      </a:r>
                      <a:r>
                        <a:rPr lang="en-GB" dirty="0"/>
                        <a:t> </a:t>
                      </a:r>
                      <a:r>
                        <a:rPr lang="en-GB" dirty="0" err="1"/>
                        <a:t>hermano</a:t>
                      </a:r>
                      <a:r>
                        <a:rPr lang="en-GB" dirty="0"/>
                        <a:t> (mi / mis)</a:t>
                      </a:r>
                    </a:p>
                  </a:txBody>
                  <a:tcPr/>
                </a:tc>
                <a:extLst>
                  <a:ext uri="{0D108BD9-81ED-4DB2-BD59-A6C34878D82A}">
                    <a16:rowId xmlns:a16="http://schemas.microsoft.com/office/drawing/2014/main" val="3409977230"/>
                  </a:ext>
                </a:extLst>
              </a:tr>
              <a:tr h="370840">
                <a:tc>
                  <a:txBody>
                    <a:bodyPr/>
                    <a:lstStyle/>
                    <a:p>
                      <a:r>
                        <a:rPr lang="en-GB" dirty="0"/>
                        <a:t>2</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solidFill>
                            <a:schemeClr val="bg2"/>
                          </a:solidFill>
                        </a:rPr>
                        <a:t>His</a:t>
                      </a:r>
                      <a:r>
                        <a:rPr lang="en-GB" dirty="0"/>
                        <a:t> t-shirt</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 </a:t>
                      </a:r>
                      <a:r>
                        <a:rPr lang="en-GB" dirty="0" err="1"/>
                        <a:t>camiseta</a:t>
                      </a:r>
                      <a:r>
                        <a:rPr lang="en-GB" dirty="0"/>
                        <a:t> (</a:t>
                      </a:r>
                      <a:r>
                        <a:rPr lang="en-GB" dirty="0" err="1"/>
                        <a:t>su</a:t>
                      </a:r>
                      <a:r>
                        <a:rPr lang="en-GB" dirty="0"/>
                        <a:t> / sus)</a:t>
                      </a:r>
                    </a:p>
                  </a:txBody>
                  <a:tcPr/>
                </a:tc>
                <a:extLst>
                  <a:ext uri="{0D108BD9-81ED-4DB2-BD59-A6C34878D82A}">
                    <a16:rowId xmlns:a16="http://schemas.microsoft.com/office/drawing/2014/main" val="80717766"/>
                  </a:ext>
                </a:extLst>
              </a:tr>
              <a:tr h="370840">
                <a:tc>
                  <a:txBody>
                    <a:bodyPr/>
                    <a:lstStyle/>
                    <a:p>
                      <a:r>
                        <a:rPr lang="en-GB" dirty="0"/>
                        <a:t>3 </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solidFill>
                            <a:schemeClr val="bg2"/>
                          </a:solidFill>
                        </a:rPr>
                        <a:t>His</a:t>
                      </a:r>
                      <a:r>
                        <a:rPr lang="en-GB" dirty="0"/>
                        <a:t> team</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_____ </a:t>
                      </a:r>
                      <a:r>
                        <a:rPr lang="en-GB" dirty="0" err="1"/>
                        <a:t>equipo</a:t>
                      </a:r>
                      <a:r>
                        <a:rPr lang="en-GB" dirty="0"/>
                        <a:t> (</a:t>
                      </a:r>
                      <a:r>
                        <a:rPr lang="en-GB" dirty="0" err="1"/>
                        <a:t>su</a:t>
                      </a:r>
                      <a:r>
                        <a:rPr lang="en-GB" dirty="0"/>
                        <a:t> / sus)</a:t>
                      </a:r>
                    </a:p>
                  </a:txBody>
                  <a:tcPr/>
                </a:tc>
                <a:extLst>
                  <a:ext uri="{0D108BD9-81ED-4DB2-BD59-A6C34878D82A}">
                    <a16:rowId xmlns:a16="http://schemas.microsoft.com/office/drawing/2014/main" val="889251615"/>
                  </a:ext>
                </a:extLst>
              </a:tr>
              <a:tr h="370840">
                <a:tc>
                  <a:txBody>
                    <a:bodyPr/>
                    <a:lstStyle/>
                    <a:p>
                      <a:r>
                        <a:rPr lang="en-GB" dirty="0"/>
                        <a:t>4</a:t>
                      </a:r>
                    </a:p>
                  </a:txBody>
                  <a:tcPr/>
                </a:tc>
                <a:tc>
                  <a:txBody>
                    <a:bodyPr/>
                    <a:lstStyle/>
                    <a:p>
                      <a:r>
                        <a:rPr lang="en-GB" dirty="0">
                          <a:solidFill>
                            <a:schemeClr val="bg2"/>
                          </a:solidFill>
                        </a:rPr>
                        <a:t>Your </a:t>
                      </a:r>
                      <a:r>
                        <a:rPr lang="en-GB" dirty="0"/>
                        <a:t>best friend</a:t>
                      </a:r>
                    </a:p>
                  </a:txBody>
                  <a:tcPr/>
                </a:tc>
                <a:tc>
                  <a:txBody>
                    <a:bodyPr/>
                    <a:lstStyle/>
                    <a:p>
                      <a:r>
                        <a:rPr lang="en-GB" dirty="0"/>
                        <a:t>_____</a:t>
                      </a:r>
                      <a:r>
                        <a:rPr lang="en-GB" dirty="0" err="1"/>
                        <a:t>mejor</a:t>
                      </a:r>
                      <a:r>
                        <a:rPr lang="en-GB" dirty="0"/>
                        <a:t> amigo (</a:t>
                      </a:r>
                      <a:r>
                        <a:rPr lang="en-GB" dirty="0" err="1"/>
                        <a:t>tu</a:t>
                      </a:r>
                      <a:r>
                        <a:rPr lang="en-GB" dirty="0"/>
                        <a:t> / </a:t>
                      </a:r>
                      <a:r>
                        <a:rPr lang="en-GB" dirty="0" err="1"/>
                        <a:t>tus</a:t>
                      </a:r>
                      <a:r>
                        <a:rPr lang="en-GB" dirty="0"/>
                        <a:t>) </a:t>
                      </a:r>
                    </a:p>
                  </a:txBody>
                  <a:tcPr/>
                </a:tc>
                <a:extLst>
                  <a:ext uri="{0D108BD9-81ED-4DB2-BD59-A6C34878D82A}">
                    <a16:rowId xmlns:a16="http://schemas.microsoft.com/office/drawing/2014/main" val="106153459"/>
                  </a:ext>
                </a:extLst>
              </a:tr>
              <a:tr h="370840">
                <a:tc>
                  <a:txBody>
                    <a:bodyPr/>
                    <a:lstStyle/>
                    <a:p>
                      <a:r>
                        <a:rPr lang="en-GB" dirty="0"/>
                        <a:t>5</a:t>
                      </a:r>
                    </a:p>
                  </a:txBody>
                  <a:tcPr/>
                </a:tc>
                <a:tc>
                  <a:txBody>
                    <a:bodyPr/>
                    <a:lstStyle/>
                    <a:p>
                      <a:r>
                        <a:rPr lang="en-GB" dirty="0">
                          <a:solidFill>
                            <a:schemeClr val="bg2"/>
                          </a:solidFill>
                        </a:rPr>
                        <a:t>Her</a:t>
                      </a:r>
                      <a:r>
                        <a:rPr lang="en-GB" dirty="0"/>
                        <a:t> email</a:t>
                      </a:r>
                    </a:p>
                  </a:txBody>
                  <a:tcPr/>
                </a:tc>
                <a:tc>
                  <a:txBody>
                    <a:bodyPr/>
                    <a:lstStyle/>
                    <a:p>
                      <a:r>
                        <a:rPr lang="en-GB" dirty="0"/>
                        <a:t>_____ </a:t>
                      </a:r>
                      <a:r>
                        <a:rPr lang="en-GB" dirty="0" err="1"/>
                        <a:t>correo</a:t>
                      </a:r>
                      <a:r>
                        <a:rPr lang="en-GB" dirty="0"/>
                        <a:t> </a:t>
                      </a:r>
                      <a:r>
                        <a:rPr lang="en-GB" dirty="0" err="1"/>
                        <a:t>electrónico</a:t>
                      </a:r>
                      <a:r>
                        <a:rPr lang="en-GB" dirty="0"/>
                        <a:t> (</a:t>
                      </a:r>
                      <a:r>
                        <a:rPr lang="en-GB" dirty="0" err="1"/>
                        <a:t>su</a:t>
                      </a:r>
                      <a:r>
                        <a:rPr lang="en-GB" dirty="0"/>
                        <a:t> / sus)</a:t>
                      </a:r>
                    </a:p>
                  </a:txBody>
                  <a:tcPr/>
                </a:tc>
                <a:extLst>
                  <a:ext uri="{0D108BD9-81ED-4DB2-BD59-A6C34878D82A}">
                    <a16:rowId xmlns:a16="http://schemas.microsoft.com/office/drawing/2014/main" val="1377882551"/>
                  </a:ext>
                </a:extLst>
              </a:tr>
              <a:tr h="370840">
                <a:tc>
                  <a:txBody>
                    <a:bodyPr/>
                    <a:lstStyle/>
                    <a:p>
                      <a:r>
                        <a:rPr lang="en-GB" dirty="0"/>
                        <a:t>6</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solidFill>
                            <a:schemeClr val="bg2"/>
                          </a:solidFill>
                        </a:rPr>
                        <a:t>My</a:t>
                      </a:r>
                      <a:r>
                        <a:rPr lang="en-GB" dirty="0"/>
                        <a:t> siblings</a:t>
                      </a:r>
                    </a:p>
                  </a:txBody>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dirty="0"/>
                        <a:t>_____ </a:t>
                      </a:r>
                      <a:r>
                        <a:rPr lang="en-GB" dirty="0" err="1"/>
                        <a:t>hermanos</a:t>
                      </a:r>
                      <a:r>
                        <a:rPr lang="en-GB" dirty="0"/>
                        <a:t> (mi / mis)</a:t>
                      </a:r>
                    </a:p>
                  </a:txBody>
                  <a:tcPr/>
                </a:tc>
                <a:extLst>
                  <a:ext uri="{0D108BD9-81ED-4DB2-BD59-A6C34878D82A}">
                    <a16:rowId xmlns:a16="http://schemas.microsoft.com/office/drawing/2014/main" val="3964820252"/>
                  </a:ext>
                </a:extLst>
              </a:tr>
              <a:tr h="370840">
                <a:tc>
                  <a:txBody>
                    <a:bodyPr/>
                    <a:lstStyle/>
                    <a:p>
                      <a:r>
                        <a:rPr lang="en-GB" dirty="0"/>
                        <a:t>7</a:t>
                      </a:r>
                    </a:p>
                  </a:txBody>
                  <a:tcPr/>
                </a:tc>
                <a:tc>
                  <a:txBody>
                    <a:bodyPr/>
                    <a:lstStyle/>
                    <a:p>
                      <a:r>
                        <a:rPr lang="en-GB" dirty="0">
                          <a:solidFill>
                            <a:schemeClr val="bg2"/>
                          </a:solidFill>
                        </a:rPr>
                        <a:t>Your</a:t>
                      </a:r>
                      <a:r>
                        <a:rPr lang="en-GB" dirty="0"/>
                        <a:t> grades</a:t>
                      </a:r>
                    </a:p>
                  </a:txBody>
                  <a:tcPr/>
                </a:tc>
                <a:tc>
                  <a:txBody>
                    <a:bodyPr/>
                    <a:lstStyle/>
                    <a:p>
                      <a:r>
                        <a:rPr lang="en-GB" dirty="0"/>
                        <a:t>_____ </a:t>
                      </a:r>
                      <a:r>
                        <a:rPr lang="en-GB" dirty="0" err="1"/>
                        <a:t>notas</a:t>
                      </a:r>
                      <a:r>
                        <a:rPr lang="en-GB" dirty="0"/>
                        <a:t> (</a:t>
                      </a:r>
                      <a:r>
                        <a:rPr lang="en-GB" dirty="0" err="1"/>
                        <a:t>tu</a:t>
                      </a:r>
                      <a:r>
                        <a:rPr lang="en-GB" dirty="0"/>
                        <a:t> / </a:t>
                      </a:r>
                      <a:r>
                        <a:rPr lang="en-GB" dirty="0" err="1"/>
                        <a:t>tus</a:t>
                      </a:r>
                      <a:r>
                        <a:rPr lang="en-GB" dirty="0"/>
                        <a:t>)</a:t>
                      </a:r>
                    </a:p>
                  </a:txBody>
                  <a:tcPr/>
                </a:tc>
                <a:extLst>
                  <a:ext uri="{0D108BD9-81ED-4DB2-BD59-A6C34878D82A}">
                    <a16:rowId xmlns:a16="http://schemas.microsoft.com/office/drawing/2014/main" val="1124459102"/>
                  </a:ext>
                </a:extLst>
              </a:tr>
              <a:tr h="370840">
                <a:tc>
                  <a:txBody>
                    <a:bodyPr/>
                    <a:lstStyle/>
                    <a:p>
                      <a:r>
                        <a:rPr lang="en-GB" dirty="0"/>
                        <a:t>8</a:t>
                      </a:r>
                    </a:p>
                  </a:txBody>
                  <a:tcPr/>
                </a:tc>
                <a:tc>
                  <a:txBody>
                    <a:bodyPr/>
                    <a:lstStyle/>
                    <a:p>
                      <a:r>
                        <a:rPr lang="en-GB" dirty="0">
                          <a:solidFill>
                            <a:schemeClr val="bg2"/>
                          </a:solidFill>
                        </a:rPr>
                        <a:t>Her</a:t>
                      </a:r>
                      <a:r>
                        <a:rPr lang="en-GB" dirty="0"/>
                        <a:t> cousins</a:t>
                      </a:r>
                    </a:p>
                  </a:txBody>
                  <a:tcPr/>
                </a:tc>
                <a:tc>
                  <a:txBody>
                    <a:bodyPr/>
                    <a:lstStyle/>
                    <a:p>
                      <a:r>
                        <a:rPr lang="en-GB" dirty="0"/>
                        <a:t>____ </a:t>
                      </a:r>
                      <a:r>
                        <a:rPr lang="en-GB" dirty="0" err="1"/>
                        <a:t>primos</a:t>
                      </a:r>
                      <a:r>
                        <a:rPr lang="en-GB" dirty="0"/>
                        <a:t> (</a:t>
                      </a:r>
                      <a:r>
                        <a:rPr lang="en-GB" dirty="0" err="1"/>
                        <a:t>su</a:t>
                      </a:r>
                      <a:r>
                        <a:rPr lang="en-GB" dirty="0"/>
                        <a:t>/ sus)</a:t>
                      </a:r>
                    </a:p>
                  </a:txBody>
                  <a:tcPr/>
                </a:tc>
                <a:extLst>
                  <a:ext uri="{0D108BD9-81ED-4DB2-BD59-A6C34878D82A}">
                    <a16:rowId xmlns:a16="http://schemas.microsoft.com/office/drawing/2014/main" val="2147511451"/>
                  </a:ext>
                </a:extLst>
              </a:tr>
            </a:tbl>
          </a:graphicData>
        </a:graphic>
      </p:graphicFrame>
      <p:sp>
        <p:nvSpPr>
          <p:cNvPr id="17" name="CuadroTexto 16">
            <a:extLst>
              <a:ext uri="{FF2B5EF4-FFF2-40B4-BE49-F238E27FC236}">
                <a16:creationId xmlns:a16="http://schemas.microsoft.com/office/drawing/2014/main" id="{27345C1A-255E-B070-6912-14AE395E1A45}"/>
              </a:ext>
            </a:extLst>
          </p:cNvPr>
          <p:cNvSpPr txBox="1"/>
          <p:nvPr/>
        </p:nvSpPr>
        <p:spPr>
          <a:xfrm>
            <a:off x="8044405" y="2073142"/>
            <a:ext cx="3975707" cy="2944460"/>
          </a:xfrm>
          <a:prstGeom prst="rect">
            <a:avLst/>
          </a:prstGeom>
          <a:solidFill>
            <a:schemeClr val="tx2">
              <a:lumMod val="20000"/>
              <a:lumOff val="80000"/>
            </a:schemeClr>
          </a:solidFill>
          <a:ln>
            <a:solidFill>
              <a:schemeClr val="tx1"/>
            </a:solidFill>
          </a:ln>
        </p:spPr>
        <p:txBody>
          <a:bodyPr wrap="square" rtlCol="0">
            <a:spAutoFit/>
          </a:bodyPr>
          <a:lstStyle/>
          <a:p>
            <a:pPr algn="l">
              <a:lnSpc>
                <a:spcPct val="130000"/>
              </a:lnSpc>
            </a:pPr>
            <a:r>
              <a:rPr lang="en-GB" dirty="0">
                <a:latin typeface="ABeeZee"/>
              </a:rPr>
              <a:t>Grammar recap:</a:t>
            </a:r>
          </a:p>
          <a:p>
            <a:pPr algn="l">
              <a:lnSpc>
                <a:spcPct val="130000"/>
              </a:lnSpc>
            </a:pPr>
            <a:r>
              <a:rPr lang="en-GB" dirty="0">
                <a:latin typeface="ABeeZee"/>
              </a:rPr>
              <a:t>In Spanish, possessive adjectives </a:t>
            </a:r>
            <a:r>
              <a:rPr lang="en-GB" b="1" dirty="0">
                <a:solidFill>
                  <a:schemeClr val="bg2"/>
                </a:solidFill>
                <a:latin typeface="ABeeZee"/>
              </a:rPr>
              <a:t>must agree in number </a:t>
            </a:r>
            <a:r>
              <a:rPr lang="en-GB" dirty="0">
                <a:latin typeface="ABeeZee"/>
              </a:rPr>
              <a:t>(and gender in “</a:t>
            </a:r>
            <a:r>
              <a:rPr lang="en-GB" dirty="0" err="1">
                <a:latin typeface="ABeeZee"/>
              </a:rPr>
              <a:t>nosotros</a:t>
            </a:r>
            <a:r>
              <a:rPr lang="en-GB" dirty="0">
                <a:latin typeface="ABeeZee"/>
              </a:rPr>
              <a:t>” and “</a:t>
            </a:r>
            <a:r>
              <a:rPr lang="en-GB" dirty="0" err="1">
                <a:latin typeface="ABeeZee"/>
              </a:rPr>
              <a:t>vosotros</a:t>
            </a:r>
            <a:r>
              <a:rPr lang="en-GB" dirty="0">
                <a:latin typeface="ABeeZee"/>
              </a:rPr>
              <a:t>”) with the noun they describe.</a:t>
            </a:r>
          </a:p>
          <a:p>
            <a:pPr algn="l">
              <a:lnSpc>
                <a:spcPct val="130000"/>
              </a:lnSpc>
            </a:pPr>
            <a:r>
              <a:rPr lang="en-GB" dirty="0">
                <a:latin typeface="ABeeZee"/>
              </a:rPr>
              <a:t>E.g. mi </a:t>
            </a:r>
            <a:r>
              <a:rPr lang="en-GB" dirty="0" err="1">
                <a:latin typeface="ABeeZee"/>
              </a:rPr>
              <a:t>libro</a:t>
            </a:r>
            <a:r>
              <a:rPr lang="en-GB" dirty="0">
                <a:latin typeface="ABeeZee"/>
              </a:rPr>
              <a:t> / mi</a:t>
            </a:r>
            <a:r>
              <a:rPr lang="en-GB" dirty="0">
                <a:solidFill>
                  <a:schemeClr val="bg2"/>
                </a:solidFill>
                <a:latin typeface="ABeeZee"/>
              </a:rPr>
              <a:t>s</a:t>
            </a:r>
            <a:r>
              <a:rPr lang="en-GB" dirty="0">
                <a:latin typeface="ABeeZee"/>
              </a:rPr>
              <a:t> </a:t>
            </a:r>
            <a:r>
              <a:rPr lang="en-GB" dirty="0" err="1">
                <a:latin typeface="ABeeZee"/>
              </a:rPr>
              <a:t>libro</a:t>
            </a:r>
            <a:r>
              <a:rPr lang="en-GB" dirty="0" err="1">
                <a:solidFill>
                  <a:schemeClr val="bg2"/>
                </a:solidFill>
                <a:latin typeface="ABeeZee"/>
              </a:rPr>
              <a:t>s</a:t>
            </a:r>
            <a:r>
              <a:rPr lang="en-GB" dirty="0">
                <a:latin typeface="ABeeZee"/>
              </a:rPr>
              <a:t>.</a:t>
            </a:r>
          </a:p>
          <a:p>
            <a:pPr algn="l">
              <a:lnSpc>
                <a:spcPct val="130000"/>
              </a:lnSpc>
            </a:pPr>
            <a:r>
              <a:rPr lang="en-GB" dirty="0">
                <a:latin typeface="ABeeZee"/>
              </a:rPr>
              <a:t>In English, possessive adjectives do not change: </a:t>
            </a:r>
            <a:r>
              <a:rPr lang="en-GB" dirty="0">
                <a:solidFill>
                  <a:schemeClr val="bg2"/>
                </a:solidFill>
                <a:latin typeface="ABeeZee"/>
              </a:rPr>
              <a:t>my</a:t>
            </a:r>
            <a:r>
              <a:rPr lang="en-GB" dirty="0">
                <a:latin typeface="ABeeZee"/>
              </a:rPr>
              <a:t> book /</a:t>
            </a:r>
            <a:r>
              <a:rPr lang="en-GB" dirty="0">
                <a:solidFill>
                  <a:schemeClr val="bg2"/>
                </a:solidFill>
                <a:latin typeface="ABeeZee"/>
              </a:rPr>
              <a:t> my </a:t>
            </a:r>
            <a:r>
              <a:rPr lang="en-GB" dirty="0">
                <a:latin typeface="ABeeZee"/>
              </a:rPr>
              <a:t>book</a:t>
            </a:r>
            <a:r>
              <a:rPr lang="en-GB" dirty="0">
                <a:solidFill>
                  <a:schemeClr val="bg2"/>
                </a:solidFill>
                <a:latin typeface="ABeeZee"/>
              </a:rPr>
              <a:t>s</a:t>
            </a:r>
            <a:r>
              <a:rPr lang="en-GB" dirty="0">
                <a:latin typeface="ABeeZee"/>
              </a:rPr>
              <a:t>.</a:t>
            </a:r>
          </a:p>
        </p:txBody>
      </p:sp>
      <p:sp>
        <p:nvSpPr>
          <p:cNvPr id="19" name="CuadroTexto 18">
            <a:extLst>
              <a:ext uri="{FF2B5EF4-FFF2-40B4-BE49-F238E27FC236}">
                <a16:creationId xmlns:a16="http://schemas.microsoft.com/office/drawing/2014/main" id="{5AD3D966-8EDC-DAF8-4EC5-067E6B2D82E9}"/>
              </a:ext>
            </a:extLst>
          </p:cNvPr>
          <p:cNvSpPr txBox="1"/>
          <p:nvPr/>
        </p:nvSpPr>
        <p:spPr>
          <a:xfrm>
            <a:off x="3330809" y="2222418"/>
            <a:ext cx="514885" cy="534313"/>
          </a:xfrm>
          <a:prstGeom prst="rect">
            <a:avLst/>
          </a:prstGeom>
          <a:noFill/>
        </p:spPr>
        <p:txBody>
          <a:bodyPr wrap="none" rtlCol="0">
            <a:spAutoFit/>
          </a:bodyPr>
          <a:lstStyle/>
          <a:p>
            <a:pPr algn="l">
              <a:lnSpc>
                <a:spcPct val="130000"/>
              </a:lnSpc>
            </a:pPr>
            <a:r>
              <a:rPr lang="en-GB" sz="2400" dirty="0" err="1">
                <a:solidFill>
                  <a:schemeClr val="accent3"/>
                </a:solidFill>
                <a:latin typeface="ABeeZee"/>
              </a:rPr>
              <a:t>su</a:t>
            </a:r>
            <a:endParaRPr lang="en-GB" sz="2400" dirty="0">
              <a:solidFill>
                <a:schemeClr val="accent3"/>
              </a:solidFill>
              <a:latin typeface="ABeeZee"/>
            </a:endParaRPr>
          </a:p>
        </p:txBody>
      </p:sp>
      <p:sp>
        <p:nvSpPr>
          <p:cNvPr id="23" name="CuadroTexto 22">
            <a:extLst>
              <a:ext uri="{FF2B5EF4-FFF2-40B4-BE49-F238E27FC236}">
                <a16:creationId xmlns:a16="http://schemas.microsoft.com/office/drawing/2014/main" id="{36230CD5-F774-AD13-7189-B182C0CDA3F4}"/>
              </a:ext>
            </a:extLst>
          </p:cNvPr>
          <p:cNvSpPr txBox="1"/>
          <p:nvPr/>
        </p:nvSpPr>
        <p:spPr>
          <a:xfrm>
            <a:off x="3356857" y="2642184"/>
            <a:ext cx="514885" cy="534313"/>
          </a:xfrm>
          <a:prstGeom prst="rect">
            <a:avLst/>
          </a:prstGeom>
          <a:noFill/>
        </p:spPr>
        <p:txBody>
          <a:bodyPr wrap="none" rtlCol="0">
            <a:spAutoFit/>
          </a:bodyPr>
          <a:lstStyle/>
          <a:p>
            <a:pPr algn="l">
              <a:lnSpc>
                <a:spcPct val="130000"/>
              </a:lnSpc>
            </a:pPr>
            <a:r>
              <a:rPr lang="en-GB" sz="2400" dirty="0" err="1">
                <a:solidFill>
                  <a:schemeClr val="accent3"/>
                </a:solidFill>
                <a:latin typeface="ABeeZee"/>
              </a:rPr>
              <a:t>su</a:t>
            </a:r>
            <a:endParaRPr lang="en-GB" sz="2400" dirty="0">
              <a:solidFill>
                <a:schemeClr val="accent3"/>
              </a:solidFill>
              <a:latin typeface="ABeeZee"/>
            </a:endParaRPr>
          </a:p>
        </p:txBody>
      </p:sp>
      <p:sp>
        <p:nvSpPr>
          <p:cNvPr id="24" name="CuadroTexto 23">
            <a:extLst>
              <a:ext uri="{FF2B5EF4-FFF2-40B4-BE49-F238E27FC236}">
                <a16:creationId xmlns:a16="http://schemas.microsoft.com/office/drawing/2014/main" id="{69487518-EC98-4B23-F495-570E18B5C2B3}"/>
              </a:ext>
            </a:extLst>
          </p:cNvPr>
          <p:cNvSpPr txBox="1"/>
          <p:nvPr/>
        </p:nvSpPr>
        <p:spPr>
          <a:xfrm>
            <a:off x="3330809" y="2956749"/>
            <a:ext cx="492443" cy="534313"/>
          </a:xfrm>
          <a:prstGeom prst="rect">
            <a:avLst/>
          </a:prstGeom>
          <a:noFill/>
        </p:spPr>
        <p:txBody>
          <a:bodyPr wrap="none" rtlCol="0">
            <a:spAutoFit/>
          </a:bodyPr>
          <a:lstStyle/>
          <a:p>
            <a:pPr algn="l">
              <a:lnSpc>
                <a:spcPct val="130000"/>
              </a:lnSpc>
            </a:pPr>
            <a:r>
              <a:rPr lang="en-GB" sz="2400" dirty="0" err="1">
                <a:solidFill>
                  <a:schemeClr val="accent3"/>
                </a:solidFill>
                <a:latin typeface="ABeeZee"/>
              </a:rPr>
              <a:t>tu</a:t>
            </a:r>
            <a:endParaRPr lang="en-GB" sz="2400" dirty="0">
              <a:solidFill>
                <a:schemeClr val="accent3"/>
              </a:solidFill>
              <a:latin typeface="ABeeZee"/>
            </a:endParaRPr>
          </a:p>
        </p:txBody>
      </p:sp>
      <p:sp>
        <p:nvSpPr>
          <p:cNvPr id="25" name="CuadroTexto 24">
            <a:extLst>
              <a:ext uri="{FF2B5EF4-FFF2-40B4-BE49-F238E27FC236}">
                <a16:creationId xmlns:a16="http://schemas.microsoft.com/office/drawing/2014/main" id="{1A407B1E-2F86-95AB-690D-789E53979B3F}"/>
              </a:ext>
            </a:extLst>
          </p:cNvPr>
          <p:cNvSpPr txBox="1"/>
          <p:nvPr/>
        </p:nvSpPr>
        <p:spPr>
          <a:xfrm>
            <a:off x="3434982" y="3348028"/>
            <a:ext cx="514885" cy="534313"/>
          </a:xfrm>
          <a:prstGeom prst="rect">
            <a:avLst/>
          </a:prstGeom>
          <a:noFill/>
        </p:spPr>
        <p:txBody>
          <a:bodyPr wrap="none" rtlCol="0">
            <a:spAutoFit/>
          </a:bodyPr>
          <a:lstStyle/>
          <a:p>
            <a:pPr algn="l">
              <a:lnSpc>
                <a:spcPct val="130000"/>
              </a:lnSpc>
            </a:pPr>
            <a:r>
              <a:rPr lang="en-GB" sz="2400" dirty="0" err="1">
                <a:solidFill>
                  <a:schemeClr val="accent3"/>
                </a:solidFill>
                <a:latin typeface="ABeeZee"/>
              </a:rPr>
              <a:t>su</a:t>
            </a:r>
            <a:endParaRPr lang="en-GB" sz="2400" dirty="0">
              <a:solidFill>
                <a:schemeClr val="accent3"/>
              </a:solidFill>
              <a:latin typeface="ABeeZee"/>
            </a:endParaRPr>
          </a:p>
        </p:txBody>
      </p:sp>
      <p:sp>
        <p:nvSpPr>
          <p:cNvPr id="26" name="CuadroTexto 25">
            <a:extLst>
              <a:ext uri="{FF2B5EF4-FFF2-40B4-BE49-F238E27FC236}">
                <a16:creationId xmlns:a16="http://schemas.microsoft.com/office/drawing/2014/main" id="{ED5AB7B1-0B1A-BBDC-CE67-8D30E92B8AFD}"/>
              </a:ext>
            </a:extLst>
          </p:cNvPr>
          <p:cNvSpPr txBox="1"/>
          <p:nvPr/>
        </p:nvSpPr>
        <p:spPr>
          <a:xfrm>
            <a:off x="3356857" y="3691080"/>
            <a:ext cx="688009" cy="534313"/>
          </a:xfrm>
          <a:prstGeom prst="rect">
            <a:avLst/>
          </a:prstGeom>
          <a:noFill/>
        </p:spPr>
        <p:txBody>
          <a:bodyPr wrap="none" rtlCol="0">
            <a:spAutoFit/>
          </a:bodyPr>
          <a:lstStyle/>
          <a:p>
            <a:pPr algn="l">
              <a:lnSpc>
                <a:spcPct val="130000"/>
              </a:lnSpc>
            </a:pPr>
            <a:r>
              <a:rPr lang="en-GB" sz="2400" dirty="0">
                <a:solidFill>
                  <a:schemeClr val="accent3"/>
                </a:solidFill>
                <a:latin typeface="ABeeZee"/>
              </a:rPr>
              <a:t>mis</a:t>
            </a:r>
          </a:p>
        </p:txBody>
      </p:sp>
      <p:sp>
        <p:nvSpPr>
          <p:cNvPr id="27" name="CuadroTexto 26">
            <a:extLst>
              <a:ext uri="{FF2B5EF4-FFF2-40B4-BE49-F238E27FC236}">
                <a16:creationId xmlns:a16="http://schemas.microsoft.com/office/drawing/2014/main" id="{22BEA2F8-4BB6-28E9-4E2E-3A4FDB66735F}"/>
              </a:ext>
            </a:extLst>
          </p:cNvPr>
          <p:cNvSpPr txBox="1"/>
          <p:nvPr/>
        </p:nvSpPr>
        <p:spPr>
          <a:xfrm>
            <a:off x="3330809" y="4100784"/>
            <a:ext cx="636713" cy="534313"/>
          </a:xfrm>
          <a:prstGeom prst="rect">
            <a:avLst/>
          </a:prstGeom>
          <a:noFill/>
        </p:spPr>
        <p:txBody>
          <a:bodyPr wrap="none" rtlCol="0">
            <a:spAutoFit/>
          </a:bodyPr>
          <a:lstStyle/>
          <a:p>
            <a:pPr algn="l">
              <a:lnSpc>
                <a:spcPct val="130000"/>
              </a:lnSpc>
            </a:pPr>
            <a:r>
              <a:rPr lang="en-GB" sz="2400" dirty="0" err="1">
                <a:solidFill>
                  <a:schemeClr val="accent3"/>
                </a:solidFill>
                <a:latin typeface="ABeeZee"/>
              </a:rPr>
              <a:t>tus</a:t>
            </a:r>
            <a:endParaRPr lang="en-GB" sz="2400" dirty="0">
              <a:solidFill>
                <a:schemeClr val="accent3"/>
              </a:solidFill>
              <a:latin typeface="ABeeZee"/>
            </a:endParaRPr>
          </a:p>
        </p:txBody>
      </p:sp>
      <p:sp>
        <p:nvSpPr>
          <p:cNvPr id="28" name="CuadroTexto 27">
            <a:extLst>
              <a:ext uri="{FF2B5EF4-FFF2-40B4-BE49-F238E27FC236}">
                <a16:creationId xmlns:a16="http://schemas.microsoft.com/office/drawing/2014/main" id="{638CF85A-0D84-06B8-A2AE-10034E9667AA}"/>
              </a:ext>
            </a:extLst>
          </p:cNvPr>
          <p:cNvSpPr txBox="1"/>
          <p:nvPr/>
        </p:nvSpPr>
        <p:spPr>
          <a:xfrm>
            <a:off x="3327434" y="4466755"/>
            <a:ext cx="659155" cy="534313"/>
          </a:xfrm>
          <a:prstGeom prst="rect">
            <a:avLst/>
          </a:prstGeom>
          <a:noFill/>
        </p:spPr>
        <p:txBody>
          <a:bodyPr wrap="none" rtlCol="0">
            <a:spAutoFit/>
          </a:bodyPr>
          <a:lstStyle/>
          <a:p>
            <a:pPr algn="l">
              <a:lnSpc>
                <a:spcPct val="130000"/>
              </a:lnSpc>
            </a:pPr>
            <a:r>
              <a:rPr lang="en-GB" sz="2400" dirty="0">
                <a:solidFill>
                  <a:schemeClr val="accent3"/>
                </a:solidFill>
                <a:latin typeface="ABeeZee"/>
              </a:rPr>
              <a:t>sus</a:t>
            </a:r>
          </a:p>
        </p:txBody>
      </p:sp>
    </p:spTree>
    <p:extLst>
      <p:ext uri="{BB962C8B-B14F-4D97-AF65-F5344CB8AC3E}">
        <p14:creationId xmlns:p14="http://schemas.microsoft.com/office/powerpoint/2010/main" val="133532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EB812AB-1A41-36CF-881D-99C64EF6DF84}"/>
              </a:ext>
            </a:extLst>
          </p:cNvPr>
          <p:cNvSpPr>
            <a:spLocks noGrp="1"/>
          </p:cNvSpPr>
          <p:nvPr>
            <p:ph type="body" sz="quarter" idx="10"/>
          </p:nvPr>
        </p:nvSpPr>
        <p:spPr/>
        <p:txBody>
          <a:bodyPr/>
          <a:lstStyle/>
          <a:p>
            <a:endParaRPr lang="en-GB"/>
          </a:p>
        </p:txBody>
      </p:sp>
      <p:sp>
        <p:nvSpPr>
          <p:cNvPr id="3" name="Marcador de texto 2">
            <a:extLst>
              <a:ext uri="{FF2B5EF4-FFF2-40B4-BE49-F238E27FC236}">
                <a16:creationId xmlns:a16="http://schemas.microsoft.com/office/drawing/2014/main" id="{67611C1A-520D-00E2-782F-337E6AD3E9A7}"/>
              </a:ext>
            </a:extLst>
          </p:cNvPr>
          <p:cNvSpPr>
            <a:spLocks noGrp="1"/>
          </p:cNvSpPr>
          <p:nvPr>
            <p:ph type="body" sz="quarter" idx="11"/>
          </p:nvPr>
        </p:nvSpPr>
        <p:spPr/>
        <p:txBody>
          <a:bodyPr/>
          <a:lstStyle/>
          <a:p>
            <a:endParaRPr lang="en-GB"/>
          </a:p>
        </p:txBody>
      </p:sp>
      <p:sp>
        <p:nvSpPr>
          <p:cNvPr id="4" name="CuadroTexto 3">
            <a:extLst>
              <a:ext uri="{FF2B5EF4-FFF2-40B4-BE49-F238E27FC236}">
                <a16:creationId xmlns:a16="http://schemas.microsoft.com/office/drawing/2014/main" id="{7EA609B5-5F6D-E88C-3022-6A50E729CC30}"/>
              </a:ext>
            </a:extLst>
          </p:cNvPr>
          <p:cNvSpPr txBox="1"/>
          <p:nvPr/>
        </p:nvSpPr>
        <p:spPr>
          <a:xfrm>
            <a:off x="432337" y="1249660"/>
            <a:ext cx="6005290" cy="1494576"/>
          </a:xfrm>
          <a:prstGeom prst="rect">
            <a:avLst/>
          </a:prstGeom>
          <a:noFill/>
        </p:spPr>
        <p:txBody>
          <a:bodyPr wrap="square" rtlCol="0">
            <a:spAutoFit/>
          </a:bodyPr>
          <a:lstStyle/>
          <a:p>
            <a:pPr algn="l">
              <a:lnSpc>
                <a:spcPct val="130000"/>
              </a:lnSpc>
            </a:pPr>
            <a:r>
              <a:rPr lang="en-GB" sz="2400" dirty="0">
                <a:latin typeface="ABeeZee"/>
              </a:rPr>
              <a:t>Improving our spellings in translations and avoiding word-to-word translations.</a:t>
            </a:r>
          </a:p>
        </p:txBody>
      </p:sp>
      <p:pic>
        <p:nvPicPr>
          <p:cNvPr id="6" name="Imagen 5" descr="Script de ordenador en una pantalla">
            <a:extLst>
              <a:ext uri="{FF2B5EF4-FFF2-40B4-BE49-F238E27FC236}">
                <a16:creationId xmlns:a16="http://schemas.microsoft.com/office/drawing/2014/main" id="{822368B9-441D-762A-C674-CB7C66B54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7169" y="4119184"/>
            <a:ext cx="2930770" cy="19533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2504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A88A0EBD-7E91-3094-9D38-33EA79ACE0BD}"/>
              </a:ext>
            </a:extLst>
          </p:cNvPr>
          <p:cNvSpPr>
            <a:spLocks noGrp="1"/>
          </p:cNvSpPr>
          <p:nvPr>
            <p:ph type="body" sz="quarter" idx="11"/>
          </p:nvPr>
        </p:nvSpPr>
        <p:spPr/>
        <p:txBody>
          <a:bodyPr/>
          <a:lstStyle/>
          <a:p>
            <a:r>
              <a:rPr lang="en-GB" dirty="0"/>
              <a:t>Avoiding common pitfalls in your translations:</a:t>
            </a:r>
          </a:p>
          <a:p>
            <a:pPr marL="342900" indent="-342900">
              <a:buFont typeface="Arial" panose="020B0604020202020204" pitchFamily="34" charset="0"/>
              <a:buChar char="•"/>
            </a:pPr>
            <a:r>
              <a:rPr lang="en-GB" dirty="0"/>
              <a:t>Spelling</a:t>
            </a:r>
          </a:p>
        </p:txBody>
      </p:sp>
      <p:sp>
        <p:nvSpPr>
          <p:cNvPr id="4" name="Marcador de texto 3">
            <a:extLst>
              <a:ext uri="{FF2B5EF4-FFF2-40B4-BE49-F238E27FC236}">
                <a16:creationId xmlns:a16="http://schemas.microsoft.com/office/drawing/2014/main" id="{6ED8F121-8EB3-A4E1-9E1A-0D208C4A8601}"/>
              </a:ext>
            </a:extLst>
          </p:cNvPr>
          <p:cNvSpPr>
            <a:spLocks noGrp="1"/>
          </p:cNvSpPr>
          <p:nvPr>
            <p:ph type="body" sz="quarter" idx="12"/>
          </p:nvPr>
        </p:nvSpPr>
        <p:spPr/>
        <p:txBody>
          <a:bodyPr/>
          <a:lstStyle/>
          <a:p>
            <a:endParaRPr lang="en-GB"/>
          </a:p>
        </p:txBody>
      </p:sp>
      <p:sp>
        <p:nvSpPr>
          <p:cNvPr id="6" name="Marcador de texto 5">
            <a:extLst>
              <a:ext uri="{FF2B5EF4-FFF2-40B4-BE49-F238E27FC236}">
                <a16:creationId xmlns:a16="http://schemas.microsoft.com/office/drawing/2014/main" id="{2EA8F49B-2B03-4866-8C89-6DF75562DA7A}"/>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23010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B16F833B-15D6-086F-D8F2-63C14C5D5E20}"/>
              </a:ext>
            </a:extLst>
          </p:cNvPr>
          <p:cNvSpPr>
            <a:spLocks noGrp="1"/>
          </p:cNvSpPr>
          <p:nvPr>
            <p:ph type="body" sz="quarter" idx="10"/>
          </p:nvPr>
        </p:nvSpPr>
        <p:spPr/>
        <p:txBody>
          <a:bodyPr/>
          <a:lstStyle/>
          <a:p>
            <a:endParaRPr lang="en-GB"/>
          </a:p>
        </p:txBody>
      </p:sp>
      <p:sp>
        <p:nvSpPr>
          <p:cNvPr id="6" name="Marcador de texto 5">
            <a:extLst>
              <a:ext uri="{FF2B5EF4-FFF2-40B4-BE49-F238E27FC236}">
                <a16:creationId xmlns:a16="http://schemas.microsoft.com/office/drawing/2014/main" id="{CBFAC3CE-03A1-5C99-EC28-F17CEBAFA797}"/>
              </a:ext>
            </a:extLst>
          </p:cNvPr>
          <p:cNvSpPr>
            <a:spLocks noGrp="1"/>
          </p:cNvSpPr>
          <p:nvPr>
            <p:ph type="body" sz="quarter" idx="11"/>
          </p:nvPr>
        </p:nvSpPr>
        <p:spPr/>
        <p:txBody>
          <a:bodyPr/>
          <a:lstStyle/>
          <a:p>
            <a:endParaRPr lang="en-GB"/>
          </a:p>
        </p:txBody>
      </p:sp>
      <p:grpSp>
        <p:nvGrpSpPr>
          <p:cNvPr id="7" name="Group 17">
            <a:extLst>
              <a:ext uri="{FF2B5EF4-FFF2-40B4-BE49-F238E27FC236}">
                <a16:creationId xmlns:a16="http://schemas.microsoft.com/office/drawing/2014/main" id="{A8CDB2CF-8424-BE41-FE03-06D0246892E5}"/>
              </a:ext>
            </a:extLst>
          </p:cNvPr>
          <p:cNvGrpSpPr/>
          <p:nvPr/>
        </p:nvGrpSpPr>
        <p:grpSpPr>
          <a:xfrm>
            <a:off x="10695399" y="265355"/>
            <a:ext cx="885606" cy="864802"/>
            <a:chOff x="4825226" y="499750"/>
            <a:chExt cx="604267" cy="604267"/>
          </a:xfrm>
        </p:grpSpPr>
        <p:sp>
          <p:nvSpPr>
            <p:cNvPr id="8" name="Oval 20">
              <a:extLst>
                <a:ext uri="{FF2B5EF4-FFF2-40B4-BE49-F238E27FC236}">
                  <a16:creationId xmlns:a16="http://schemas.microsoft.com/office/drawing/2014/main" id="{DD8E9A05-CC99-AEE4-D21E-285CCF129E6D}"/>
                </a:ext>
              </a:extLst>
            </p:cNvPr>
            <p:cNvSpPr/>
            <p:nvPr/>
          </p:nvSpPr>
          <p:spPr>
            <a:xfrm>
              <a:off x="4825226" y="499750"/>
              <a:ext cx="604267" cy="604267"/>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00000000000000000" pitchFamily="50" charset="0"/>
                <a:ea typeface="+mn-ea"/>
                <a:cs typeface="+mn-cs"/>
              </a:endParaRPr>
            </a:p>
          </p:txBody>
        </p:sp>
        <p:pic>
          <p:nvPicPr>
            <p:cNvPr id="9" name="Graphic 62" descr="Classroom">
              <a:extLst>
                <a:ext uri="{FF2B5EF4-FFF2-40B4-BE49-F238E27FC236}">
                  <a16:creationId xmlns:a16="http://schemas.microsoft.com/office/drawing/2014/main" id="{87C7DFE6-2132-C49F-702A-749906D065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8624" y="568143"/>
              <a:ext cx="452332" cy="452332"/>
            </a:xfrm>
            <a:prstGeom prst="rect">
              <a:avLst/>
            </a:prstGeom>
          </p:spPr>
        </p:pic>
      </p:grpSp>
      <p:sp>
        <p:nvSpPr>
          <p:cNvPr id="10" name="CuadroTexto 9">
            <a:extLst>
              <a:ext uri="{FF2B5EF4-FFF2-40B4-BE49-F238E27FC236}">
                <a16:creationId xmlns:a16="http://schemas.microsoft.com/office/drawing/2014/main" id="{BAB1AB17-2822-D27B-3FBF-6D8CC5935CE2}"/>
              </a:ext>
            </a:extLst>
          </p:cNvPr>
          <p:cNvSpPr txBox="1"/>
          <p:nvPr/>
        </p:nvSpPr>
        <p:spPr>
          <a:xfrm>
            <a:off x="726098" y="265355"/>
            <a:ext cx="5352747" cy="681597"/>
          </a:xfrm>
          <a:prstGeom prst="rect">
            <a:avLst/>
          </a:prstGeom>
          <a:noFill/>
        </p:spPr>
        <p:txBody>
          <a:bodyPr wrap="none" rtlCol="0">
            <a:spAutoFit/>
          </a:bodyPr>
          <a:lstStyle/>
          <a:p>
            <a:pPr algn="l">
              <a:lnSpc>
                <a:spcPct val="130000"/>
              </a:lnSpc>
            </a:pPr>
            <a:r>
              <a:rPr lang="en-GB" sz="3200" b="1" dirty="0">
                <a:latin typeface="ABeeZee"/>
              </a:rPr>
              <a:t>1.1 Improving our spelling.</a:t>
            </a:r>
          </a:p>
        </p:txBody>
      </p:sp>
      <p:sp>
        <p:nvSpPr>
          <p:cNvPr id="11" name="CuadroTexto 10">
            <a:extLst>
              <a:ext uri="{FF2B5EF4-FFF2-40B4-BE49-F238E27FC236}">
                <a16:creationId xmlns:a16="http://schemas.microsoft.com/office/drawing/2014/main" id="{EA6E7EC6-3733-08AB-C1FF-CA447AFB71B6}"/>
              </a:ext>
            </a:extLst>
          </p:cNvPr>
          <p:cNvSpPr txBox="1"/>
          <p:nvPr/>
        </p:nvSpPr>
        <p:spPr>
          <a:xfrm>
            <a:off x="672168" y="1130157"/>
            <a:ext cx="10023231" cy="1014445"/>
          </a:xfrm>
          <a:prstGeom prst="rect">
            <a:avLst/>
          </a:prstGeom>
          <a:noFill/>
        </p:spPr>
        <p:txBody>
          <a:bodyPr wrap="square" rtlCol="0">
            <a:spAutoFit/>
          </a:bodyPr>
          <a:lstStyle/>
          <a:p>
            <a:pPr algn="l">
              <a:lnSpc>
                <a:spcPct val="130000"/>
              </a:lnSpc>
            </a:pPr>
            <a:r>
              <a:rPr lang="en-GB" sz="2400" dirty="0">
                <a:latin typeface="ABeeZee"/>
              </a:rPr>
              <a:t>Spelling is important when translating, occasional mistakes will not cost you marks, unless they make the meaning unclear. </a:t>
            </a:r>
          </a:p>
        </p:txBody>
      </p:sp>
      <p:sp>
        <p:nvSpPr>
          <p:cNvPr id="12" name="CuadroTexto 11">
            <a:extLst>
              <a:ext uri="{FF2B5EF4-FFF2-40B4-BE49-F238E27FC236}">
                <a16:creationId xmlns:a16="http://schemas.microsoft.com/office/drawing/2014/main" id="{2E87E999-0730-05DA-E847-DDEA7B249850}"/>
              </a:ext>
            </a:extLst>
          </p:cNvPr>
          <p:cNvSpPr txBox="1"/>
          <p:nvPr/>
        </p:nvSpPr>
        <p:spPr>
          <a:xfrm>
            <a:off x="672167" y="2198785"/>
            <a:ext cx="10023231" cy="534313"/>
          </a:xfrm>
          <a:prstGeom prst="rect">
            <a:avLst/>
          </a:prstGeom>
          <a:noFill/>
        </p:spPr>
        <p:txBody>
          <a:bodyPr wrap="square" rtlCol="0">
            <a:spAutoFit/>
          </a:bodyPr>
          <a:lstStyle/>
          <a:p>
            <a:pPr algn="l">
              <a:lnSpc>
                <a:spcPct val="130000"/>
              </a:lnSpc>
            </a:pPr>
            <a:r>
              <a:rPr lang="en-GB" sz="2400" dirty="0">
                <a:latin typeface="ABeeZee"/>
              </a:rPr>
              <a:t>Use these tips to help you spell better: </a:t>
            </a:r>
          </a:p>
        </p:txBody>
      </p:sp>
      <p:sp>
        <p:nvSpPr>
          <p:cNvPr id="13" name="CuadroTexto 12">
            <a:extLst>
              <a:ext uri="{FF2B5EF4-FFF2-40B4-BE49-F238E27FC236}">
                <a16:creationId xmlns:a16="http://schemas.microsoft.com/office/drawing/2014/main" id="{9018FA04-095A-9C1B-349A-35D4BF24DA62}"/>
              </a:ext>
            </a:extLst>
          </p:cNvPr>
          <p:cNvSpPr txBox="1"/>
          <p:nvPr/>
        </p:nvSpPr>
        <p:spPr>
          <a:xfrm>
            <a:off x="672167" y="2919221"/>
            <a:ext cx="10598395" cy="2934971"/>
          </a:xfrm>
          <a:prstGeom prst="rect">
            <a:avLst/>
          </a:prstGeom>
          <a:noFill/>
        </p:spPr>
        <p:txBody>
          <a:bodyPr wrap="square" rtlCol="0">
            <a:spAutoFit/>
          </a:bodyPr>
          <a:lstStyle/>
          <a:p>
            <a:pPr marL="342900" indent="-342900" algn="l">
              <a:lnSpc>
                <a:spcPct val="130000"/>
              </a:lnSpc>
              <a:buFont typeface="Arial" panose="020B0604020202020204" pitchFamily="34" charset="0"/>
              <a:buChar char="•"/>
            </a:pPr>
            <a:r>
              <a:rPr lang="en-GB" sz="2400" dirty="0" err="1">
                <a:solidFill>
                  <a:schemeClr val="bg2"/>
                </a:solidFill>
                <a:latin typeface="ABeeZee"/>
              </a:rPr>
              <a:t>C</a:t>
            </a:r>
            <a:r>
              <a:rPr lang="en-GB" sz="2400" dirty="0" err="1">
                <a:latin typeface="ABeeZee"/>
              </a:rPr>
              <a:t>a</a:t>
            </a:r>
            <a:r>
              <a:rPr lang="en-GB" sz="2400" dirty="0" err="1">
                <a:solidFill>
                  <a:schemeClr val="bg2"/>
                </a:solidFill>
                <a:latin typeface="ABeeZee"/>
              </a:rPr>
              <a:t>R</a:t>
            </a:r>
            <a:r>
              <a:rPr lang="en-GB" sz="2400" dirty="0" err="1">
                <a:latin typeface="ABeeZee"/>
              </a:rPr>
              <a:t>o</a:t>
            </a:r>
            <a:r>
              <a:rPr lang="en-GB" sz="2400" dirty="0" err="1">
                <a:solidFill>
                  <a:schemeClr val="bg2"/>
                </a:solidFill>
                <a:latin typeface="ABeeZee"/>
              </a:rPr>
              <a:t>L</a:t>
            </a:r>
            <a:r>
              <a:rPr lang="en-GB" sz="2400" dirty="0" err="1">
                <a:latin typeface="ABeeZee"/>
              </a:rPr>
              <a:t>i</a:t>
            </a:r>
            <a:r>
              <a:rPr lang="en-GB" sz="2400" dirty="0" err="1">
                <a:solidFill>
                  <a:schemeClr val="bg2"/>
                </a:solidFill>
                <a:latin typeface="ABeeZee"/>
              </a:rPr>
              <a:t>N</a:t>
            </a:r>
            <a:r>
              <a:rPr lang="en-GB" sz="2400" dirty="0" err="1">
                <a:latin typeface="ABeeZee"/>
              </a:rPr>
              <a:t>a</a:t>
            </a:r>
            <a:r>
              <a:rPr lang="en-GB" sz="2400" dirty="0">
                <a:latin typeface="ABeeZee"/>
              </a:rPr>
              <a:t> rule: These are the consonants that can be doubled in Spanish. </a:t>
            </a:r>
          </a:p>
          <a:p>
            <a:pPr marL="800100" lvl="1" indent="-342900">
              <a:lnSpc>
                <a:spcPct val="130000"/>
              </a:lnSpc>
              <a:buFont typeface="Wingdings" panose="05000000000000000000" pitchFamily="2" charset="2"/>
              <a:buChar char="ü"/>
            </a:pPr>
            <a:r>
              <a:rPr lang="en-GB" sz="2400" dirty="0">
                <a:solidFill>
                  <a:schemeClr val="bg2"/>
                </a:solidFill>
                <a:latin typeface="ABeeZee"/>
              </a:rPr>
              <a:t>c</a:t>
            </a:r>
            <a:r>
              <a:rPr lang="en-GB" sz="2400" dirty="0">
                <a:latin typeface="ABeeZee"/>
              </a:rPr>
              <a:t>: e.g. </a:t>
            </a:r>
            <a:r>
              <a:rPr lang="en-GB" sz="2400" dirty="0" err="1">
                <a:latin typeface="ABeeZee"/>
              </a:rPr>
              <a:t>acción</a:t>
            </a:r>
            <a:endParaRPr lang="en-GB" sz="2400" dirty="0">
              <a:latin typeface="ABeeZee"/>
            </a:endParaRPr>
          </a:p>
          <a:p>
            <a:pPr marL="800100" lvl="1" indent="-342900">
              <a:lnSpc>
                <a:spcPct val="130000"/>
              </a:lnSpc>
              <a:buFont typeface="Wingdings" panose="05000000000000000000" pitchFamily="2" charset="2"/>
              <a:buChar char="ü"/>
            </a:pPr>
            <a:r>
              <a:rPr lang="en-GB" sz="2400" dirty="0">
                <a:solidFill>
                  <a:schemeClr val="bg2"/>
                </a:solidFill>
                <a:latin typeface="ABeeZee"/>
              </a:rPr>
              <a:t>r</a:t>
            </a:r>
            <a:r>
              <a:rPr lang="en-GB" sz="2400" dirty="0">
                <a:latin typeface="ABeeZee"/>
              </a:rPr>
              <a:t>: e.g. </a:t>
            </a:r>
            <a:r>
              <a:rPr lang="en-GB" sz="2400" dirty="0" err="1">
                <a:latin typeface="ABeeZee"/>
              </a:rPr>
              <a:t>carrera</a:t>
            </a:r>
            <a:endParaRPr lang="en-GB" sz="2400" dirty="0">
              <a:latin typeface="ABeeZee"/>
            </a:endParaRPr>
          </a:p>
          <a:p>
            <a:pPr marL="800100" lvl="1" indent="-342900">
              <a:lnSpc>
                <a:spcPct val="130000"/>
              </a:lnSpc>
              <a:buFont typeface="Wingdings" panose="05000000000000000000" pitchFamily="2" charset="2"/>
              <a:buChar char="ü"/>
            </a:pPr>
            <a:r>
              <a:rPr lang="en-GB" sz="2400" dirty="0">
                <a:solidFill>
                  <a:schemeClr val="bg2"/>
                </a:solidFill>
                <a:latin typeface="ABeeZee"/>
              </a:rPr>
              <a:t>l</a:t>
            </a:r>
            <a:r>
              <a:rPr lang="en-GB" sz="2400" dirty="0">
                <a:latin typeface="ABeeZee"/>
              </a:rPr>
              <a:t>: e.g. </a:t>
            </a:r>
            <a:r>
              <a:rPr lang="en-GB" sz="2400" dirty="0" err="1">
                <a:latin typeface="ABeeZee"/>
              </a:rPr>
              <a:t>lluvia</a:t>
            </a:r>
            <a:endParaRPr lang="en-GB" sz="2400" dirty="0">
              <a:latin typeface="ABeeZee"/>
            </a:endParaRPr>
          </a:p>
          <a:p>
            <a:pPr marL="800100" lvl="1" indent="-342900">
              <a:lnSpc>
                <a:spcPct val="130000"/>
              </a:lnSpc>
              <a:buFont typeface="Wingdings" panose="05000000000000000000" pitchFamily="2" charset="2"/>
              <a:buChar char="ü"/>
            </a:pPr>
            <a:r>
              <a:rPr lang="en-GB" sz="2400" dirty="0">
                <a:solidFill>
                  <a:schemeClr val="bg2"/>
                </a:solidFill>
                <a:latin typeface="ABeeZee"/>
              </a:rPr>
              <a:t>n</a:t>
            </a:r>
            <a:r>
              <a:rPr lang="en-GB" sz="2400" dirty="0">
                <a:latin typeface="ABeeZee"/>
              </a:rPr>
              <a:t>: </a:t>
            </a:r>
            <a:r>
              <a:rPr lang="en-GB" sz="2400" dirty="0" err="1">
                <a:latin typeface="ABeeZee"/>
              </a:rPr>
              <a:t>e.g</a:t>
            </a:r>
            <a:r>
              <a:rPr lang="en-GB" sz="2400" dirty="0">
                <a:latin typeface="ABeeZee"/>
              </a:rPr>
              <a:t> </a:t>
            </a:r>
            <a:r>
              <a:rPr lang="en-GB" sz="2400" dirty="0" err="1">
                <a:latin typeface="ABeeZee"/>
              </a:rPr>
              <a:t>innovar</a:t>
            </a:r>
            <a:endParaRPr lang="en-GB" sz="2400" dirty="0">
              <a:latin typeface="ABeeZee"/>
            </a:endParaRPr>
          </a:p>
        </p:txBody>
      </p:sp>
      <p:sp>
        <p:nvSpPr>
          <p:cNvPr id="14" name="CuadroTexto 13">
            <a:extLst>
              <a:ext uri="{FF2B5EF4-FFF2-40B4-BE49-F238E27FC236}">
                <a16:creationId xmlns:a16="http://schemas.microsoft.com/office/drawing/2014/main" id="{EF2D9053-2298-7B85-98D1-868BEFEF20EA}"/>
              </a:ext>
            </a:extLst>
          </p:cNvPr>
          <p:cNvSpPr txBox="1"/>
          <p:nvPr/>
        </p:nvSpPr>
        <p:spPr>
          <a:xfrm>
            <a:off x="672166" y="2718439"/>
            <a:ext cx="10598395" cy="3501471"/>
          </a:xfrm>
          <a:prstGeom prst="rect">
            <a:avLst/>
          </a:prstGeom>
          <a:solidFill>
            <a:srgbClr val="FFFFEF"/>
          </a:solidFill>
        </p:spPr>
        <p:txBody>
          <a:bodyPr wrap="square" rtlCol="0">
            <a:spAutoFit/>
          </a:bodyPr>
          <a:lstStyle/>
          <a:p>
            <a:pPr marL="800100" lvl="1" indent="-342900">
              <a:lnSpc>
                <a:spcPct val="130000"/>
              </a:lnSpc>
              <a:buFont typeface="Arial" panose="020B0604020202020204" pitchFamily="34" charset="0"/>
              <a:buChar char="•"/>
            </a:pPr>
            <a:r>
              <a:rPr lang="en-GB" sz="2400" dirty="0">
                <a:solidFill>
                  <a:schemeClr val="bg2"/>
                </a:solidFill>
                <a:latin typeface="ABeeZee"/>
              </a:rPr>
              <a:t>Sound symbol correspondence: </a:t>
            </a:r>
            <a:r>
              <a:rPr lang="en-GB" sz="2400" dirty="0">
                <a:latin typeface="ABeeZee"/>
              </a:rPr>
              <a:t>the combination “</a:t>
            </a:r>
            <a:r>
              <a:rPr lang="en-GB" sz="2400" strike="sngStrike" dirty="0" err="1">
                <a:solidFill>
                  <a:schemeClr val="bg2"/>
                </a:solidFill>
                <a:latin typeface="ABeeZee"/>
              </a:rPr>
              <a:t>ph</a:t>
            </a:r>
            <a:r>
              <a:rPr lang="en-GB" sz="2400" dirty="0">
                <a:latin typeface="ABeeZee"/>
              </a:rPr>
              <a:t>” does not exist in Spanish, instead the sound is always written with the letter “</a:t>
            </a:r>
            <a:r>
              <a:rPr lang="en-GB" sz="2400" b="1" dirty="0">
                <a:solidFill>
                  <a:schemeClr val="bg2"/>
                </a:solidFill>
                <a:latin typeface="ABeeZee"/>
              </a:rPr>
              <a:t>f</a:t>
            </a:r>
            <a:r>
              <a:rPr lang="en-GB" sz="2400" dirty="0">
                <a:latin typeface="ABeeZee"/>
              </a:rPr>
              <a:t>”.</a:t>
            </a:r>
          </a:p>
          <a:p>
            <a:pPr marL="800100" lvl="1" indent="-342900">
              <a:lnSpc>
                <a:spcPct val="130000"/>
              </a:lnSpc>
              <a:buFont typeface="Wingdings" panose="05000000000000000000" pitchFamily="2" charset="2"/>
              <a:buChar char="q"/>
            </a:pPr>
            <a:r>
              <a:rPr lang="en-GB" sz="2000" dirty="0">
                <a:latin typeface="ABeeZee"/>
              </a:rPr>
              <a:t>photo: </a:t>
            </a:r>
            <a:r>
              <a:rPr lang="en-GB" sz="2000" dirty="0" err="1">
                <a:solidFill>
                  <a:schemeClr val="bg2"/>
                </a:solidFill>
                <a:latin typeface="ABeeZee"/>
              </a:rPr>
              <a:t>f</a:t>
            </a:r>
            <a:r>
              <a:rPr lang="en-GB" sz="2000" dirty="0" err="1">
                <a:latin typeface="ABeeZee"/>
              </a:rPr>
              <a:t>oto</a:t>
            </a:r>
            <a:endParaRPr lang="en-GB" sz="2000" dirty="0">
              <a:latin typeface="ABeeZee"/>
            </a:endParaRPr>
          </a:p>
          <a:p>
            <a:pPr marL="800100" lvl="1" indent="-342900">
              <a:lnSpc>
                <a:spcPct val="130000"/>
              </a:lnSpc>
              <a:buFont typeface="Wingdings" panose="05000000000000000000" pitchFamily="2" charset="2"/>
              <a:buChar char="q"/>
            </a:pPr>
            <a:r>
              <a:rPr lang="en-GB" sz="2000" dirty="0">
                <a:latin typeface="ABeeZee"/>
              </a:rPr>
              <a:t>elephant: </a:t>
            </a:r>
            <a:r>
              <a:rPr lang="en-GB" sz="2000" dirty="0" err="1">
                <a:latin typeface="ABeeZee"/>
              </a:rPr>
              <a:t>ele</a:t>
            </a:r>
            <a:r>
              <a:rPr lang="en-GB" sz="2000" dirty="0" err="1">
                <a:solidFill>
                  <a:schemeClr val="bg2"/>
                </a:solidFill>
                <a:latin typeface="ABeeZee"/>
              </a:rPr>
              <a:t>f</a:t>
            </a:r>
            <a:r>
              <a:rPr lang="en-GB" sz="2000" dirty="0" err="1">
                <a:latin typeface="ABeeZee"/>
              </a:rPr>
              <a:t>ante</a:t>
            </a:r>
            <a:endParaRPr lang="en-GB" sz="2000" dirty="0">
              <a:latin typeface="ABeeZee"/>
            </a:endParaRPr>
          </a:p>
          <a:p>
            <a:pPr marL="800100" lvl="1" indent="-342900">
              <a:lnSpc>
                <a:spcPct val="130000"/>
              </a:lnSpc>
              <a:buFont typeface="Wingdings" panose="05000000000000000000" pitchFamily="2" charset="2"/>
              <a:buChar char="q"/>
            </a:pPr>
            <a:r>
              <a:rPr lang="en-GB" sz="2000" dirty="0" err="1">
                <a:latin typeface="ABeeZee"/>
              </a:rPr>
              <a:t>philsofy</a:t>
            </a:r>
            <a:r>
              <a:rPr lang="en-GB" sz="2000" dirty="0">
                <a:latin typeface="ABeeZee"/>
              </a:rPr>
              <a:t>: </a:t>
            </a:r>
            <a:r>
              <a:rPr lang="en-GB" sz="2000" dirty="0" err="1">
                <a:solidFill>
                  <a:schemeClr val="bg2"/>
                </a:solidFill>
                <a:latin typeface="ABeeZee"/>
              </a:rPr>
              <a:t>f</a:t>
            </a:r>
            <a:r>
              <a:rPr lang="en-GB" sz="2000" dirty="0" err="1">
                <a:latin typeface="ABeeZee"/>
              </a:rPr>
              <a:t>ilosofía</a:t>
            </a:r>
            <a:endParaRPr lang="en-GB" sz="2000" dirty="0">
              <a:latin typeface="ABeeZee"/>
            </a:endParaRPr>
          </a:p>
          <a:p>
            <a:pPr marL="800100" lvl="1" indent="-342900">
              <a:lnSpc>
                <a:spcPct val="130000"/>
              </a:lnSpc>
              <a:buFont typeface="Wingdings" panose="05000000000000000000" pitchFamily="2" charset="2"/>
              <a:buChar char="q"/>
            </a:pPr>
            <a:r>
              <a:rPr lang="en-GB" sz="2000" dirty="0">
                <a:latin typeface="ABeeZee"/>
              </a:rPr>
              <a:t>alphabet: </a:t>
            </a:r>
            <a:r>
              <a:rPr lang="en-GB" sz="2000" dirty="0" err="1">
                <a:latin typeface="ABeeZee"/>
              </a:rPr>
              <a:t>al</a:t>
            </a:r>
            <a:r>
              <a:rPr lang="en-GB" sz="2000" dirty="0" err="1">
                <a:solidFill>
                  <a:schemeClr val="bg2"/>
                </a:solidFill>
                <a:latin typeface="ABeeZee"/>
              </a:rPr>
              <a:t>f</a:t>
            </a:r>
            <a:r>
              <a:rPr lang="en-GB" sz="2000" dirty="0" err="1">
                <a:latin typeface="ABeeZee"/>
              </a:rPr>
              <a:t>abeto</a:t>
            </a:r>
            <a:endParaRPr lang="en-GB" sz="2000" dirty="0">
              <a:latin typeface="ABeeZee"/>
            </a:endParaRPr>
          </a:p>
          <a:p>
            <a:pPr marL="800100" lvl="1" indent="-342900">
              <a:lnSpc>
                <a:spcPct val="130000"/>
              </a:lnSpc>
              <a:buFont typeface="Wingdings" panose="05000000000000000000" pitchFamily="2" charset="2"/>
              <a:buChar char="q"/>
            </a:pPr>
            <a:r>
              <a:rPr lang="en-GB" sz="2000" dirty="0">
                <a:latin typeface="ABeeZee"/>
              </a:rPr>
              <a:t>physics: </a:t>
            </a:r>
            <a:r>
              <a:rPr lang="en-GB" sz="2000" dirty="0" err="1">
                <a:solidFill>
                  <a:schemeClr val="bg2"/>
                </a:solidFill>
                <a:latin typeface="ABeeZee"/>
              </a:rPr>
              <a:t>f</a:t>
            </a:r>
            <a:r>
              <a:rPr lang="en-GB" sz="2000" dirty="0" err="1">
                <a:latin typeface="ABeeZee"/>
              </a:rPr>
              <a:t>ísica</a:t>
            </a:r>
            <a:endParaRPr lang="en-GB" sz="2000" dirty="0">
              <a:latin typeface="ABeeZee"/>
            </a:endParaRPr>
          </a:p>
        </p:txBody>
      </p:sp>
      <p:sp>
        <p:nvSpPr>
          <p:cNvPr id="15" name="CuadroTexto 14">
            <a:extLst>
              <a:ext uri="{FF2B5EF4-FFF2-40B4-BE49-F238E27FC236}">
                <a16:creationId xmlns:a16="http://schemas.microsoft.com/office/drawing/2014/main" id="{AE5B64CE-1848-1092-6135-5DFFF7E81F36}"/>
              </a:ext>
            </a:extLst>
          </p:cNvPr>
          <p:cNvSpPr txBox="1"/>
          <p:nvPr/>
        </p:nvSpPr>
        <p:spPr>
          <a:xfrm>
            <a:off x="554827" y="2709546"/>
            <a:ext cx="11408284" cy="3895234"/>
          </a:xfrm>
          <a:prstGeom prst="rect">
            <a:avLst/>
          </a:prstGeom>
          <a:solidFill>
            <a:srgbClr val="FFFFEF"/>
          </a:solidFill>
        </p:spPr>
        <p:txBody>
          <a:bodyPr wrap="square" rtlCol="0">
            <a:spAutoFit/>
          </a:bodyPr>
          <a:lstStyle/>
          <a:p>
            <a:pPr marL="800100" lvl="1" indent="-342900">
              <a:lnSpc>
                <a:spcPct val="130000"/>
              </a:lnSpc>
              <a:buFont typeface="Arial" panose="020B0604020202020204" pitchFamily="34" charset="0"/>
              <a:buChar char="•"/>
            </a:pPr>
            <a:r>
              <a:rPr lang="en-GB" sz="2400" dirty="0">
                <a:latin typeface="ABeeZee"/>
              </a:rPr>
              <a:t>The English ending “</a:t>
            </a:r>
            <a:r>
              <a:rPr lang="en-GB" sz="2400" b="1" dirty="0">
                <a:solidFill>
                  <a:schemeClr val="bg2"/>
                </a:solidFill>
                <a:latin typeface="ABeeZee"/>
              </a:rPr>
              <a:t>-</a:t>
            </a:r>
            <a:r>
              <a:rPr lang="en-GB" sz="2400" b="1" dirty="0" err="1">
                <a:solidFill>
                  <a:schemeClr val="bg2"/>
                </a:solidFill>
                <a:latin typeface="ABeeZee"/>
              </a:rPr>
              <a:t>tion</a:t>
            </a:r>
            <a:r>
              <a:rPr lang="en-GB" sz="2400" dirty="0">
                <a:latin typeface="ABeeZee"/>
              </a:rPr>
              <a:t>” becomes </a:t>
            </a:r>
            <a:r>
              <a:rPr lang="en-GB" sz="2400" dirty="0">
                <a:solidFill>
                  <a:schemeClr val="bg2"/>
                </a:solidFill>
                <a:latin typeface="ABeeZee"/>
              </a:rPr>
              <a:t>“</a:t>
            </a:r>
            <a:r>
              <a:rPr lang="en-GB" sz="2400" b="1" dirty="0">
                <a:solidFill>
                  <a:schemeClr val="bg2"/>
                </a:solidFill>
                <a:latin typeface="ABeeZee"/>
              </a:rPr>
              <a:t>-</a:t>
            </a:r>
            <a:r>
              <a:rPr lang="en-GB" sz="2400" b="1" dirty="0" err="1">
                <a:solidFill>
                  <a:schemeClr val="bg2"/>
                </a:solidFill>
                <a:latin typeface="ABeeZee"/>
              </a:rPr>
              <a:t>ción</a:t>
            </a:r>
            <a:r>
              <a:rPr lang="en-GB" sz="2400" dirty="0">
                <a:solidFill>
                  <a:schemeClr val="bg2"/>
                </a:solidFill>
                <a:latin typeface="ABeeZee"/>
              </a:rPr>
              <a:t>” in Spanish </a:t>
            </a:r>
            <a:r>
              <a:rPr lang="en-GB" sz="2400" dirty="0">
                <a:latin typeface="ABeeZee"/>
              </a:rPr>
              <a:t>(-</a:t>
            </a:r>
            <a:r>
              <a:rPr lang="en-GB" sz="2400" dirty="0" err="1">
                <a:solidFill>
                  <a:schemeClr val="bg2"/>
                </a:solidFill>
                <a:latin typeface="ABeeZee"/>
              </a:rPr>
              <a:t>ciones</a:t>
            </a:r>
            <a:r>
              <a:rPr lang="en-GB" sz="2400" dirty="0">
                <a:latin typeface="ABeeZee"/>
              </a:rPr>
              <a:t>, in plural).</a:t>
            </a:r>
          </a:p>
          <a:p>
            <a:pPr marL="1257300" lvl="2" indent="-342900">
              <a:lnSpc>
                <a:spcPct val="130000"/>
              </a:lnSpc>
              <a:buFont typeface="Wingdings" panose="05000000000000000000" pitchFamily="2" charset="2"/>
              <a:buChar char="q"/>
            </a:pPr>
            <a:r>
              <a:rPr lang="en-GB" sz="2400" dirty="0">
                <a:latin typeface="ABeeZee"/>
              </a:rPr>
              <a:t>translation: </a:t>
            </a:r>
            <a:r>
              <a:rPr lang="en-GB" sz="2400" dirty="0" err="1">
                <a:latin typeface="ABeeZee"/>
              </a:rPr>
              <a:t>traducción</a:t>
            </a:r>
            <a:endParaRPr lang="en-GB" sz="2400" dirty="0">
              <a:latin typeface="ABeeZee"/>
            </a:endParaRPr>
          </a:p>
          <a:p>
            <a:pPr marL="1257300" lvl="2" indent="-342900">
              <a:lnSpc>
                <a:spcPct val="130000"/>
              </a:lnSpc>
              <a:buFont typeface="Wingdings" panose="05000000000000000000" pitchFamily="2" charset="2"/>
              <a:buChar char="q"/>
            </a:pPr>
            <a:r>
              <a:rPr lang="en-GB" sz="2400" dirty="0">
                <a:latin typeface="ABeeZee"/>
              </a:rPr>
              <a:t>education: </a:t>
            </a:r>
            <a:r>
              <a:rPr lang="en-GB" sz="2400" dirty="0" err="1">
                <a:latin typeface="ABeeZee"/>
              </a:rPr>
              <a:t>educación</a:t>
            </a:r>
            <a:endParaRPr lang="en-GB" sz="2400" dirty="0">
              <a:latin typeface="ABeeZee"/>
            </a:endParaRPr>
          </a:p>
          <a:p>
            <a:pPr marL="1257300" lvl="2" indent="-342900">
              <a:lnSpc>
                <a:spcPct val="130000"/>
              </a:lnSpc>
              <a:buFont typeface="Wingdings" panose="05000000000000000000" pitchFamily="2" charset="2"/>
              <a:buChar char="q"/>
            </a:pPr>
            <a:r>
              <a:rPr lang="en-GB" sz="2400" dirty="0"/>
              <a:t>publication: </a:t>
            </a:r>
            <a:r>
              <a:rPr lang="en-GB" sz="2400" dirty="0" err="1"/>
              <a:t>publicación</a:t>
            </a:r>
            <a:endParaRPr lang="en-GB" sz="2400" dirty="0"/>
          </a:p>
          <a:p>
            <a:pPr marL="1257300" lvl="2" indent="-342900">
              <a:lnSpc>
                <a:spcPct val="130000"/>
              </a:lnSpc>
              <a:buFont typeface="Wingdings" panose="05000000000000000000" pitchFamily="2" charset="2"/>
              <a:buChar char="q"/>
            </a:pPr>
            <a:r>
              <a:rPr lang="en-GB" sz="2400" dirty="0"/>
              <a:t>inten</a:t>
            </a:r>
            <a:r>
              <a:rPr lang="en-GB" sz="2400" dirty="0">
                <a:solidFill>
                  <a:schemeClr val="bg2"/>
                </a:solidFill>
              </a:rPr>
              <a:t>tions</a:t>
            </a:r>
            <a:r>
              <a:rPr lang="en-GB" sz="2400" dirty="0"/>
              <a:t>: </a:t>
            </a:r>
            <a:r>
              <a:rPr lang="en-GB" sz="2400" dirty="0" err="1">
                <a:solidFill>
                  <a:schemeClr val="bg2"/>
                </a:solidFill>
                <a:latin typeface="ABeeZee"/>
              </a:rPr>
              <a:t>intenciones</a:t>
            </a:r>
            <a:endParaRPr lang="en-GB" sz="2400" dirty="0">
              <a:solidFill>
                <a:schemeClr val="bg2"/>
              </a:solidFill>
              <a:latin typeface="ABeeZee"/>
            </a:endParaRPr>
          </a:p>
          <a:p>
            <a:pPr marL="1257300" lvl="2" indent="-342900">
              <a:lnSpc>
                <a:spcPct val="130000"/>
              </a:lnSpc>
              <a:buFont typeface="Wingdings" panose="05000000000000000000" pitchFamily="2" charset="2"/>
              <a:buChar char="q"/>
            </a:pPr>
            <a:r>
              <a:rPr lang="en-GB" sz="2400" dirty="0"/>
              <a:t>information: </a:t>
            </a:r>
            <a:r>
              <a:rPr lang="en-GB" sz="2400" dirty="0" err="1">
                <a:latin typeface="ABeeZee"/>
              </a:rPr>
              <a:t>información</a:t>
            </a:r>
            <a:endParaRPr lang="en-GB" sz="2400" dirty="0">
              <a:latin typeface="ABeeZee"/>
            </a:endParaRPr>
          </a:p>
          <a:p>
            <a:pPr marL="1257300" lvl="2" indent="-342900">
              <a:lnSpc>
                <a:spcPct val="130000"/>
              </a:lnSpc>
              <a:buFont typeface="Wingdings" panose="05000000000000000000" pitchFamily="2" charset="2"/>
              <a:buChar char="q"/>
            </a:pPr>
            <a:r>
              <a:rPr lang="en-GB" sz="2400" dirty="0"/>
              <a:t>app</a:t>
            </a:r>
            <a:r>
              <a:rPr lang="en-GB" sz="2400" dirty="0">
                <a:solidFill>
                  <a:schemeClr val="bg2"/>
                </a:solidFill>
              </a:rPr>
              <a:t>s</a:t>
            </a:r>
            <a:r>
              <a:rPr lang="en-GB" sz="2400" dirty="0"/>
              <a:t>, applica</a:t>
            </a:r>
            <a:r>
              <a:rPr lang="en-GB" sz="2400" dirty="0">
                <a:solidFill>
                  <a:schemeClr val="bg2"/>
                </a:solidFill>
              </a:rPr>
              <a:t>tions</a:t>
            </a:r>
            <a:r>
              <a:rPr lang="en-GB" sz="2400" dirty="0"/>
              <a:t>: </a:t>
            </a:r>
            <a:r>
              <a:rPr lang="en-GB" sz="2400" dirty="0" err="1">
                <a:latin typeface="ABeeZee"/>
              </a:rPr>
              <a:t>aplicaci</a:t>
            </a:r>
            <a:r>
              <a:rPr lang="en-GB" sz="2400" dirty="0" err="1">
                <a:solidFill>
                  <a:schemeClr val="bg2"/>
                </a:solidFill>
                <a:latin typeface="ABeeZee"/>
              </a:rPr>
              <a:t>ones</a:t>
            </a:r>
            <a:endParaRPr lang="en-GB" sz="2400" dirty="0">
              <a:solidFill>
                <a:schemeClr val="bg2"/>
              </a:solidFill>
              <a:latin typeface="ABeeZee"/>
            </a:endParaRPr>
          </a:p>
        </p:txBody>
      </p:sp>
      <p:sp>
        <p:nvSpPr>
          <p:cNvPr id="16" name="CuadroTexto 15">
            <a:extLst>
              <a:ext uri="{FF2B5EF4-FFF2-40B4-BE49-F238E27FC236}">
                <a16:creationId xmlns:a16="http://schemas.microsoft.com/office/drawing/2014/main" id="{EC273F05-1BA5-1BCF-25B4-89B5176121D9}"/>
              </a:ext>
            </a:extLst>
          </p:cNvPr>
          <p:cNvSpPr txBox="1"/>
          <p:nvPr/>
        </p:nvSpPr>
        <p:spPr>
          <a:xfrm>
            <a:off x="610996" y="2787281"/>
            <a:ext cx="11408284" cy="3895234"/>
          </a:xfrm>
          <a:prstGeom prst="rect">
            <a:avLst/>
          </a:prstGeom>
          <a:solidFill>
            <a:srgbClr val="FFFFEF"/>
          </a:solidFill>
        </p:spPr>
        <p:txBody>
          <a:bodyPr wrap="square" rtlCol="0">
            <a:spAutoFit/>
          </a:bodyPr>
          <a:lstStyle/>
          <a:p>
            <a:pPr marL="800100" lvl="1" indent="-342900">
              <a:lnSpc>
                <a:spcPct val="130000"/>
              </a:lnSpc>
              <a:buFont typeface="Arial" panose="020B0604020202020204" pitchFamily="34" charset="0"/>
              <a:buChar char="•"/>
            </a:pPr>
            <a:r>
              <a:rPr lang="en-GB" sz="2400" dirty="0">
                <a:solidFill>
                  <a:schemeClr val="bg2"/>
                </a:solidFill>
                <a:latin typeface="ABeeZee"/>
              </a:rPr>
              <a:t>HT: Marked accents </a:t>
            </a:r>
            <a:r>
              <a:rPr lang="en-GB" sz="2400" dirty="0">
                <a:latin typeface="ABeeZee"/>
              </a:rPr>
              <a:t>can change the meaning of a word. </a:t>
            </a:r>
          </a:p>
          <a:p>
            <a:pPr marL="800100" lvl="1" indent="-342900">
              <a:lnSpc>
                <a:spcPct val="130000"/>
              </a:lnSpc>
              <a:buFont typeface="Wingdings" panose="05000000000000000000" pitchFamily="2" charset="2"/>
              <a:buChar char="q"/>
            </a:pPr>
            <a:r>
              <a:rPr lang="en-GB" sz="2400" dirty="0" err="1">
                <a:latin typeface="ABeeZee"/>
              </a:rPr>
              <a:t>hablo</a:t>
            </a:r>
            <a:r>
              <a:rPr lang="en-GB" sz="2400" dirty="0">
                <a:latin typeface="ABeeZee"/>
              </a:rPr>
              <a:t> = I speak </a:t>
            </a:r>
            <a:r>
              <a:rPr lang="en-GB" sz="2400" dirty="0">
                <a:solidFill>
                  <a:schemeClr val="bg2"/>
                </a:solidFill>
                <a:latin typeface="ABeeZee"/>
              </a:rPr>
              <a:t>but</a:t>
            </a:r>
            <a:r>
              <a:rPr lang="en-GB" sz="2400" dirty="0">
                <a:latin typeface="ABeeZee"/>
              </a:rPr>
              <a:t> </a:t>
            </a:r>
            <a:r>
              <a:rPr lang="en-GB" sz="2400" dirty="0" err="1">
                <a:latin typeface="ABeeZee"/>
              </a:rPr>
              <a:t>habló</a:t>
            </a:r>
            <a:r>
              <a:rPr lang="en-GB" sz="2400" dirty="0">
                <a:latin typeface="ABeeZee"/>
              </a:rPr>
              <a:t>= he/she spoke</a:t>
            </a:r>
          </a:p>
          <a:p>
            <a:pPr marL="800100" lvl="1" indent="-342900">
              <a:lnSpc>
                <a:spcPct val="130000"/>
              </a:lnSpc>
              <a:buFont typeface="Wingdings" panose="05000000000000000000" pitchFamily="2" charset="2"/>
              <a:buChar char="q"/>
            </a:pPr>
            <a:r>
              <a:rPr lang="en-GB" sz="2400" dirty="0">
                <a:latin typeface="ABeeZee"/>
              </a:rPr>
              <a:t>I know= </a:t>
            </a:r>
            <a:r>
              <a:rPr lang="en-GB" sz="2400" dirty="0" err="1">
                <a:latin typeface="ABeeZee"/>
              </a:rPr>
              <a:t>sé</a:t>
            </a:r>
            <a:r>
              <a:rPr lang="en-GB" sz="2400" dirty="0">
                <a:latin typeface="ABeeZee"/>
              </a:rPr>
              <a:t> </a:t>
            </a:r>
            <a:r>
              <a:rPr lang="en-GB" sz="2400" dirty="0">
                <a:solidFill>
                  <a:schemeClr val="bg2"/>
                </a:solidFill>
                <a:latin typeface="ABeeZee"/>
              </a:rPr>
              <a:t>but</a:t>
            </a:r>
            <a:r>
              <a:rPr lang="en-GB" sz="2400" dirty="0">
                <a:latin typeface="ABeeZee"/>
              </a:rPr>
              <a:t> se = himself, herself (e.g. se </a:t>
            </a:r>
            <a:r>
              <a:rPr lang="en-GB" sz="2400" dirty="0" err="1">
                <a:latin typeface="ABeeZee"/>
              </a:rPr>
              <a:t>duerme</a:t>
            </a:r>
            <a:r>
              <a:rPr lang="en-GB" sz="2400" dirty="0">
                <a:latin typeface="ABeeZee"/>
              </a:rPr>
              <a:t>: he falls asleep)</a:t>
            </a:r>
          </a:p>
          <a:p>
            <a:pPr marL="800100" lvl="1" indent="-342900">
              <a:lnSpc>
                <a:spcPct val="130000"/>
              </a:lnSpc>
              <a:buFont typeface="Wingdings" panose="05000000000000000000" pitchFamily="2" charset="2"/>
              <a:buChar char="q"/>
            </a:pPr>
            <a:r>
              <a:rPr lang="en-GB" sz="2400" dirty="0" err="1">
                <a:latin typeface="ABeeZee"/>
              </a:rPr>
              <a:t>si</a:t>
            </a:r>
            <a:r>
              <a:rPr lang="en-GB" sz="2400" dirty="0">
                <a:latin typeface="ABeeZee"/>
              </a:rPr>
              <a:t>= if  </a:t>
            </a:r>
            <a:r>
              <a:rPr lang="en-GB" sz="2400" dirty="0">
                <a:solidFill>
                  <a:schemeClr val="bg2"/>
                </a:solidFill>
                <a:latin typeface="ABeeZee"/>
              </a:rPr>
              <a:t>but</a:t>
            </a:r>
            <a:r>
              <a:rPr lang="en-GB" sz="2400" dirty="0">
                <a:latin typeface="ABeeZee"/>
              </a:rPr>
              <a:t> </a:t>
            </a:r>
            <a:r>
              <a:rPr lang="en-GB" sz="2400" dirty="0" err="1">
                <a:latin typeface="ABeeZee"/>
              </a:rPr>
              <a:t>sí</a:t>
            </a:r>
            <a:r>
              <a:rPr lang="en-GB" sz="2400" dirty="0">
                <a:latin typeface="ABeeZee"/>
              </a:rPr>
              <a:t>= yes</a:t>
            </a:r>
          </a:p>
          <a:p>
            <a:pPr marL="800100" lvl="1" indent="-342900">
              <a:lnSpc>
                <a:spcPct val="130000"/>
              </a:lnSpc>
              <a:buFont typeface="Wingdings" panose="05000000000000000000" pitchFamily="2" charset="2"/>
              <a:buChar char="q"/>
            </a:pPr>
            <a:r>
              <a:rPr lang="en-GB" sz="2400" dirty="0" err="1">
                <a:latin typeface="ABeeZee"/>
              </a:rPr>
              <a:t>tu</a:t>
            </a:r>
            <a:r>
              <a:rPr lang="en-GB" sz="2400" dirty="0">
                <a:latin typeface="ABeeZee"/>
              </a:rPr>
              <a:t>: your</a:t>
            </a:r>
            <a:r>
              <a:rPr lang="en-GB" sz="2400" dirty="0">
                <a:solidFill>
                  <a:schemeClr val="bg2"/>
                </a:solidFill>
                <a:latin typeface="ABeeZee"/>
              </a:rPr>
              <a:t> but </a:t>
            </a:r>
            <a:r>
              <a:rPr lang="en-GB" sz="2400" dirty="0" err="1">
                <a:latin typeface="ABeeZee"/>
              </a:rPr>
              <a:t>tú</a:t>
            </a:r>
            <a:r>
              <a:rPr lang="en-GB" sz="2400" dirty="0">
                <a:latin typeface="ABeeZee"/>
              </a:rPr>
              <a:t> = you</a:t>
            </a:r>
          </a:p>
          <a:p>
            <a:pPr marL="800100" lvl="1" indent="-342900">
              <a:lnSpc>
                <a:spcPct val="130000"/>
              </a:lnSpc>
              <a:buFont typeface="Wingdings" panose="05000000000000000000" pitchFamily="2" charset="2"/>
              <a:buChar char="q"/>
            </a:pPr>
            <a:r>
              <a:rPr lang="en-GB" sz="2400" dirty="0" err="1">
                <a:latin typeface="ABeeZee"/>
              </a:rPr>
              <a:t>el</a:t>
            </a:r>
            <a:r>
              <a:rPr lang="en-GB" sz="2400" dirty="0">
                <a:latin typeface="ABeeZee"/>
              </a:rPr>
              <a:t>: the </a:t>
            </a:r>
            <a:r>
              <a:rPr lang="en-GB" sz="2400" dirty="0">
                <a:solidFill>
                  <a:schemeClr val="bg2"/>
                </a:solidFill>
                <a:latin typeface="ABeeZee"/>
              </a:rPr>
              <a:t> but </a:t>
            </a:r>
            <a:r>
              <a:rPr lang="en-GB" sz="2400" dirty="0" err="1">
                <a:latin typeface="ABeeZee"/>
              </a:rPr>
              <a:t>él</a:t>
            </a:r>
            <a:r>
              <a:rPr lang="en-GB" sz="2400" dirty="0">
                <a:latin typeface="ABeeZee"/>
              </a:rPr>
              <a:t>= the</a:t>
            </a:r>
          </a:p>
          <a:p>
            <a:pPr marL="800100" lvl="1" indent="-342900">
              <a:lnSpc>
                <a:spcPct val="130000"/>
              </a:lnSpc>
              <a:buFont typeface="Wingdings" panose="05000000000000000000" pitchFamily="2" charset="2"/>
              <a:buChar char="q"/>
            </a:pPr>
            <a:r>
              <a:rPr lang="en-GB" sz="2400" dirty="0">
                <a:latin typeface="ABeeZee"/>
              </a:rPr>
              <a:t>mi= my </a:t>
            </a:r>
            <a:r>
              <a:rPr lang="en-GB" sz="2400" dirty="0">
                <a:solidFill>
                  <a:schemeClr val="bg2"/>
                </a:solidFill>
                <a:latin typeface="ABeeZee"/>
              </a:rPr>
              <a:t>but</a:t>
            </a:r>
            <a:r>
              <a:rPr lang="en-GB" sz="2400" dirty="0">
                <a:latin typeface="ABeeZee"/>
              </a:rPr>
              <a:t> </a:t>
            </a:r>
            <a:r>
              <a:rPr lang="en-GB" sz="2400" dirty="0" err="1">
                <a:latin typeface="ABeeZee"/>
              </a:rPr>
              <a:t>mí</a:t>
            </a:r>
            <a:r>
              <a:rPr lang="en-GB" sz="2400" dirty="0">
                <a:latin typeface="ABeeZee"/>
              </a:rPr>
              <a:t> = me</a:t>
            </a:r>
          </a:p>
          <a:p>
            <a:pPr marL="800100" lvl="1" indent="-342900">
              <a:lnSpc>
                <a:spcPct val="130000"/>
              </a:lnSpc>
              <a:buFont typeface="Wingdings" panose="05000000000000000000" pitchFamily="2" charset="2"/>
              <a:buChar char="q"/>
            </a:pPr>
            <a:r>
              <a:rPr lang="en-GB" sz="2400" dirty="0" err="1">
                <a:latin typeface="ABeeZee"/>
              </a:rPr>
              <a:t>porque</a:t>
            </a:r>
            <a:r>
              <a:rPr lang="en-GB" sz="2400" dirty="0">
                <a:latin typeface="ABeeZee"/>
              </a:rPr>
              <a:t>= because </a:t>
            </a:r>
            <a:r>
              <a:rPr lang="en-GB" sz="2400" dirty="0">
                <a:solidFill>
                  <a:schemeClr val="bg2"/>
                </a:solidFill>
                <a:latin typeface="ABeeZee"/>
              </a:rPr>
              <a:t>but</a:t>
            </a:r>
            <a:r>
              <a:rPr lang="en-GB" sz="2400" dirty="0">
                <a:latin typeface="ABeeZee"/>
              </a:rPr>
              <a:t> ¿</a:t>
            </a:r>
            <a:r>
              <a:rPr lang="en-GB" sz="2400" dirty="0" err="1">
                <a:latin typeface="ABeeZee"/>
              </a:rPr>
              <a:t>por</a:t>
            </a:r>
            <a:r>
              <a:rPr lang="en-GB" sz="2400" dirty="0">
                <a:latin typeface="ABeeZee"/>
              </a:rPr>
              <a:t> </a:t>
            </a:r>
            <a:r>
              <a:rPr lang="en-GB" sz="2400" dirty="0" err="1">
                <a:latin typeface="ABeeZee"/>
              </a:rPr>
              <a:t>qué</a:t>
            </a:r>
            <a:r>
              <a:rPr lang="en-GB" sz="2400" dirty="0">
                <a:latin typeface="ABeeZee"/>
              </a:rPr>
              <a:t>?= why</a:t>
            </a:r>
          </a:p>
        </p:txBody>
      </p:sp>
    </p:spTree>
    <p:extLst>
      <p:ext uri="{BB962C8B-B14F-4D97-AF65-F5344CB8AC3E}">
        <p14:creationId xmlns:p14="http://schemas.microsoft.com/office/powerpoint/2010/main" val="224491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4" grpId="0" animBg="1"/>
      <p:bldP spid="14" grpId="1" animBg="1"/>
      <p:bldP spid="15" grpId="0" animBg="1"/>
      <p:bldP spid="15" grpId="1" animBg="1"/>
      <p:bldP spid="16" grpId="0" animBg="1"/>
      <p:bldP spid="1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5DB85-5DAD-207F-9434-2FEFDA8A9D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0321BE-46A7-A7DB-54BA-4046A3F7D655}"/>
              </a:ext>
            </a:extLst>
          </p:cNvPr>
          <p:cNvSpPr>
            <a:spLocks noGrp="1"/>
          </p:cNvSpPr>
          <p:nvPr>
            <p:ph type="body" sz="quarter" idx="11"/>
          </p:nvPr>
        </p:nvSpPr>
        <p:spPr/>
        <p:txBody>
          <a:bodyPr/>
          <a:lstStyle/>
          <a:p>
            <a:r>
              <a:rPr lang="en-GB"/>
              <a:t>On Mini Whiteboards:</a:t>
            </a:r>
          </a:p>
        </p:txBody>
      </p:sp>
      <p:sp>
        <p:nvSpPr>
          <p:cNvPr id="5" name="Text Placeholder 4">
            <a:extLst>
              <a:ext uri="{FF2B5EF4-FFF2-40B4-BE49-F238E27FC236}">
                <a16:creationId xmlns:a16="http://schemas.microsoft.com/office/drawing/2014/main" id="{66330503-3D7E-4715-F979-60D80B5A9E87}"/>
              </a:ext>
            </a:extLst>
          </p:cNvPr>
          <p:cNvSpPr>
            <a:spLocks noGrp="1"/>
          </p:cNvSpPr>
          <p:nvPr>
            <p:ph type="body" sz="quarter" idx="10"/>
          </p:nvPr>
        </p:nvSpPr>
        <p:spPr/>
        <p:txBody>
          <a:bodyPr/>
          <a:lstStyle/>
          <a:p>
            <a:endParaRPr lang="en-GB"/>
          </a:p>
        </p:txBody>
      </p:sp>
      <p:sp>
        <p:nvSpPr>
          <p:cNvPr id="7" name="Text Placeholder 6">
            <a:extLst>
              <a:ext uri="{FF2B5EF4-FFF2-40B4-BE49-F238E27FC236}">
                <a16:creationId xmlns:a16="http://schemas.microsoft.com/office/drawing/2014/main" id="{6C06B3AA-C27A-A867-7C7B-2248E9428B5F}"/>
              </a:ext>
            </a:extLst>
          </p:cNvPr>
          <p:cNvSpPr>
            <a:spLocks noGrp="1"/>
          </p:cNvSpPr>
          <p:nvPr>
            <p:ph type="body" sz="quarter" idx="12"/>
          </p:nvPr>
        </p:nvSpPr>
        <p:spPr/>
        <p:txBody>
          <a:bodyPr/>
          <a:lstStyle/>
          <a:p>
            <a:endParaRPr lang="en-GB"/>
          </a:p>
        </p:txBody>
      </p:sp>
      <p:pic>
        <p:nvPicPr>
          <p:cNvPr id="15" name="Picture 14" descr="Icon&#10;&#10;Description automatically generated">
            <a:extLst>
              <a:ext uri="{FF2B5EF4-FFF2-40B4-BE49-F238E27FC236}">
                <a16:creationId xmlns:a16="http://schemas.microsoft.com/office/drawing/2014/main" id="{5A02176A-E634-CC5F-78AF-E93FEE650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96" y="421018"/>
            <a:ext cx="669420" cy="611990"/>
          </a:xfrm>
          <a:prstGeom prst="rect">
            <a:avLst/>
          </a:prstGeom>
        </p:spPr>
      </p:pic>
      <p:sp>
        <p:nvSpPr>
          <p:cNvPr id="6" name="TextBox 5">
            <a:extLst>
              <a:ext uri="{FF2B5EF4-FFF2-40B4-BE49-F238E27FC236}">
                <a16:creationId xmlns:a16="http://schemas.microsoft.com/office/drawing/2014/main" id="{1EEA888A-112D-E680-403C-E15BD717B803}"/>
              </a:ext>
            </a:extLst>
          </p:cNvPr>
          <p:cNvSpPr txBox="1"/>
          <p:nvPr/>
        </p:nvSpPr>
        <p:spPr>
          <a:xfrm>
            <a:off x="190920" y="2829864"/>
            <a:ext cx="11816860" cy="1321772"/>
          </a:xfrm>
          <a:prstGeom prst="rect">
            <a:avLst/>
          </a:prstGeom>
          <a:noFill/>
        </p:spPr>
        <p:txBody>
          <a:bodyPr wrap="square" rtlCol="0">
            <a:spAutoFit/>
          </a:bodyPr>
          <a:lstStyle/>
          <a:p>
            <a:pPr algn="ctr">
              <a:lnSpc>
                <a:spcPct val="130000"/>
              </a:lnSpc>
            </a:pPr>
            <a:r>
              <a:rPr lang="en-GB" sz="3200" dirty="0"/>
              <a:t>Write down A or B on your Mini Whiteboards and choose the right translation of the sentence.</a:t>
            </a:r>
          </a:p>
        </p:txBody>
      </p:sp>
    </p:spTree>
    <p:extLst>
      <p:ext uri="{BB962C8B-B14F-4D97-AF65-F5344CB8AC3E}">
        <p14:creationId xmlns:p14="http://schemas.microsoft.com/office/powerpoint/2010/main" val="1889159168"/>
      </p:ext>
    </p:extLst>
  </p:cSld>
  <p:clrMapOvr>
    <a:masterClrMapping/>
  </p:clrMapOvr>
</p:sld>
</file>

<file path=ppt/theme/theme1.xml><?xml version="1.0" encoding="utf-8"?>
<a:theme xmlns:a="http://schemas.openxmlformats.org/drawingml/2006/main" name="Pupil-Facing">
  <a:themeElements>
    <a:clrScheme name="MFL">
      <a:dk1>
        <a:srgbClr val="20535D"/>
      </a:dk1>
      <a:lt1>
        <a:srgbClr val="FFFFEF"/>
      </a:lt1>
      <a:dk2>
        <a:srgbClr val="B1DCE4"/>
      </a:dk2>
      <a:lt2>
        <a:srgbClr val="40A6BA"/>
      </a:lt2>
      <a:accent1>
        <a:srgbClr val="4E83BE"/>
      </a:accent1>
      <a:accent2>
        <a:srgbClr val="D17E3F"/>
      </a:accent2>
      <a:accent3>
        <a:srgbClr val="3E9C64"/>
      </a:accent3>
      <a:accent4>
        <a:srgbClr val="C35993"/>
      </a:accent4>
      <a:accent5>
        <a:srgbClr val="C2AD30"/>
      </a:accent5>
      <a:accent6>
        <a:srgbClr val="D55D5D"/>
      </a:accent6>
      <a:hlink>
        <a:srgbClr val="88A442"/>
      </a:hlink>
      <a:folHlink>
        <a:srgbClr val="8262A6"/>
      </a:folHlink>
    </a:clrScheme>
    <a:fontScheme name="UL Curriculum - Pupil-facing">
      <a:majorFont>
        <a:latin typeface="ABeeZee"/>
        <a:ea typeface=""/>
        <a:cs typeface=""/>
      </a:majorFont>
      <a:minorFont>
        <a:latin typeface="ABeeZ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lnSpc>
            <a:spcPct val="130000"/>
          </a:lnSpc>
          <a:defRPr sz="2400" dirty="0">
            <a:latin typeface="ABeeZee"/>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anish">
  <a:themeElements>
    <a:clrScheme name="MFL - Teacher">
      <a:dk1>
        <a:srgbClr val="FFFFFF"/>
      </a:dk1>
      <a:lt1>
        <a:srgbClr val="000000"/>
      </a:lt1>
      <a:dk2>
        <a:srgbClr val="E6E6E6"/>
      </a:dk2>
      <a:lt2>
        <a:srgbClr val="565656"/>
      </a:lt2>
      <a:accent1>
        <a:srgbClr val="40A6BA"/>
      </a:accent1>
      <a:accent2>
        <a:srgbClr val="8262A6"/>
      </a:accent2>
      <a:accent3>
        <a:srgbClr val="3E9C64"/>
      </a:accent3>
      <a:accent4>
        <a:srgbClr val="4E83BE"/>
      </a:accent4>
      <a:accent5>
        <a:srgbClr val="C35993"/>
      </a:accent5>
      <a:accent6>
        <a:srgbClr val="88A442"/>
      </a:accent6>
      <a:hlink>
        <a:srgbClr val="D55D5D"/>
      </a:hlink>
      <a:folHlink>
        <a:srgbClr val="D17E3F"/>
      </a:folHlink>
    </a:clrScheme>
    <a:fontScheme name="UL Curriculum - Teachers">
      <a:majorFont>
        <a:latin typeface="ABeeZee"/>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bg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Aft>
            <a:spcPts val="600"/>
          </a:spcAft>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ench">
  <a:themeElements>
    <a:clrScheme name="MFL - Teacher">
      <a:dk1>
        <a:srgbClr val="FFFFFF"/>
      </a:dk1>
      <a:lt1>
        <a:srgbClr val="000000"/>
      </a:lt1>
      <a:dk2>
        <a:srgbClr val="E6E6E6"/>
      </a:dk2>
      <a:lt2>
        <a:srgbClr val="565656"/>
      </a:lt2>
      <a:accent1>
        <a:srgbClr val="40A6BA"/>
      </a:accent1>
      <a:accent2>
        <a:srgbClr val="8262A6"/>
      </a:accent2>
      <a:accent3>
        <a:srgbClr val="3E9C64"/>
      </a:accent3>
      <a:accent4>
        <a:srgbClr val="4E83BE"/>
      </a:accent4>
      <a:accent5>
        <a:srgbClr val="C35993"/>
      </a:accent5>
      <a:accent6>
        <a:srgbClr val="88A442"/>
      </a:accent6>
      <a:hlink>
        <a:srgbClr val="D55D5D"/>
      </a:hlink>
      <a:folHlink>
        <a:srgbClr val="D17E3F"/>
      </a:folHlink>
    </a:clrScheme>
    <a:fontScheme name="UL Curriculum - Teachers">
      <a:majorFont>
        <a:latin typeface="ABeeZee"/>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bg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spcAft>
            <a:spcPts val="600"/>
          </a:spcAft>
          <a:defRPr sz="12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upil-Facing">
  <a:themeElements>
    <a:clrScheme name="Maths - Pupil Slides">
      <a:dk1>
        <a:srgbClr val="2B4B6F"/>
      </a:dk1>
      <a:lt1>
        <a:srgbClr val="FFFFEF"/>
      </a:lt1>
      <a:dk2>
        <a:srgbClr val="9ACFEA"/>
      </a:dk2>
      <a:lt2>
        <a:srgbClr val="4E83BE"/>
      </a:lt2>
      <a:accent1>
        <a:srgbClr val="8262A6"/>
      </a:accent1>
      <a:accent2>
        <a:srgbClr val="D17E3F"/>
      </a:accent2>
      <a:accent3>
        <a:srgbClr val="3E9C64"/>
      </a:accent3>
      <a:accent4>
        <a:srgbClr val="C35993"/>
      </a:accent4>
      <a:accent5>
        <a:srgbClr val="C2AD30"/>
      </a:accent5>
      <a:accent6>
        <a:srgbClr val="D55D5D"/>
      </a:accent6>
      <a:hlink>
        <a:srgbClr val="40A6BA"/>
      </a:hlink>
      <a:folHlink>
        <a:srgbClr val="88A442"/>
      </a:folHlink>
    </a:clrScheme>
    <a:fontScheme name="UL Curriculum - Pupil-facing">
      <a:majorFont>
        <a:latin typeface="ABeeZee"/>
        <a:ea typeface=""/>
        <a:cs typeface=""/>
      </a:majorFont>
      <a:minorFont>
        <a:latin typeface="ABeeZ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30000"/>
          </a:lnSpc>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Pupil-Facing">
  <a:themeElements>
    <a:clrScheme name="UL Humanities (Pupil Facing)">
      <a:dk1>
        <a:srgbClr val="48355B"/>
      </a:dk1>
      <a:lt1>
        <a:srgbClr val="FFFFEF"/>
      </a:lt1>
      <a:dk2>
        <a:srgbClr val="CAC4E2"/>
      </a:dk2>
      <a:lt2>
        <a:srgbClr val="8262A6"/>
      </a:lt2>
      <a:accent1>
        <a:srgbClr val="4E83BE"/>
      </a:accent1>
      <a:accent2>
        <a:srgbClr val="D17E3F"/>
      </a:accent2>
      <a:accent3>
        <a:srgbClr val="3E9C64"/>
      </a:accent3>
      <a:accent4>
        <a:srgbClr val="C35993"/>
      </a:accent4>
      <a:accent5>
        <a:srgbClr val="C2AD30"/>
      </a:accent5>
      <a:accent6>
        <a:srgbClr val="D55D5D"/>
      </a:accent6>
      <a:hlink>
        <a:srgbClr val="40A6BA"/>
      </a:hlink>
      <a:folHlink>
        <a:srgbClr val="88A442"/>
      </a:folHlink>
    </a:clrScheme>
    <a:fontScheme name="UL Curriculum - Pupil-facing">
      <a:majorFont>
        <a:latin typeface="ABeeZee"/>
        <a:ea typeface=""/>
        <a:cs typeface=""/>
      </a:majorFont>
      <a:minorFont>
        <a:latin typeface="ABeeZ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30000"/>
          </a:lnSpc>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Pupil-Facing">
  <a:themeElements>
    <a:clrScheme name="Maths - Pupil Slides">
      <a:dk1>
        <a:srgbClr val="2B4B6F"/>
      </a:dk1>
      <a:lt1>
        <a:srgbClr val="FFFFEF"/>
      </a:lt1>
      <a:dk2>
        <a:srgbClr val="9ACFEA"/>
      </a:dk2>
      <a:lt2>
        <a:srgbClr val="4E83BE"/>
      </a:lt2>
      <a:accent1>
        <a:srgbClr val="8262A6"/>
      </a:accent1>
      <a:accent2>
        <a:srgbClr val="D17E3F"/>
      </a:accent2>
      <a:accent3>
        <a:srgbClr val="3E9C64"/>
      </a:accent3>
      <a:accent4>
        <a:srgbClr val="C35993"/>
      </a:accent4>
      <a:accent5>
        <a:srgbClr val="C2AD30"/>
      </a:accent5>
      <a:accent6>
        <a:srgbClr val="D55D5D"/>
      </a:accent6>
      <a:hlink>
        <a:srgbClr val="40A6BA"/>
      </a:hlink>
      <a:folHlink>
        <a:srgbClr val="88A442"/>
      </a:folHlink>
    </a:clrScheme>
    <a:fontScheme name="UL Curriculum - Pupil-facing">
      <a:majorFont>
        <a:latin typeface="ABeeZee"/>
        <a:ea typeface=""/>
        <a:cs typeface=""/>
      </a:majorFont>
      <a:minorFont>
        <a:latin typeface="ABeeZe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30000"/>
          </a:lnSpc>
          <a:defRPr sz="20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28FE4950CD3149B90F559F1BC5DBDE" ma:contentTypeVersion="10" ma:contentTypeDescription="Create a new document." ma:contentTypeScope="" ma:versionID="664fc84aeaafb98221a3690041ec939a">
  <xsd:schema xmlns:xsd="http://www.w3.org/2001/XMLSchema" xmlns:xs="http://www.w3.org/2001/XMLSchema" xmlns:p="http://schemas.microsoft.com/office/2006/metadata/properties" xmlns:ns2="10870d59-8b16-4823-8e00-b8f0e8c39232" xmlns:ns3="81f4ce59-fdc3-4092-974e-668923cba250" targetNamespace="http://schemas.microsoft.com/office/2006/metadata/properties" ma:root="true" ma:fieldsID="5440a5e64a14a4ab103778208ac9d622" ns2:_="" ns3:_="">
    <xsd:import namespace="10870d59-8b16-4823-8e00-b8f0e8c39232"/>
    <xsd:import namespace="81f4ce59-fdc3-4092-974e-668923cba25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70d59-8b16-4823-8e00-b8f0e8c392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f4ce59-fdc3-4092-974e-668923cba2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1f4ce59-fdc3-4092-974e-668923cba25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CB5D4-3C0C-41FA-A76A-2B94EBB5DFFB}"/>
</file>

<file path=customXml/itemProps2.xml><?xml version="1.0" encoding="utf-8"?>
<ds:datastoreItem xmlns:ds="http://schemas.openxmlformats.org/officeDocument/2006/customXml" ds:itemID="{AF20F8DA-C4FB-4450-BACC-F5A742E79B9F}">
  <ds:schemaRefs>
    <ds:schemaRef ds:uri="http://purl.org/dc/elements/1.1/"/>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95511d1e-7010-429f-911b-d14a18c49570"/>
    <ds:schemaRef ds:uri="36090760-7f8d-4788-9efc-de31f8aa11ed"/>
    <ds:schemaRef ds:uri="http://purl.org/dc/dcmitype/"/>
    <ds:schemaRef ds:uri="http://purl.org/dc/terms/"/>
    <ds:schemaRef ds:uri="84283a62-dbf0-4bf3-9286-04d2ea05a3ac"/>
    <ds:schemaRef ds:uri="http://schemas.microsoft.com/sharepoint/v3"/>
    <ds:schemaRef ds:uri="7cdbce52-7c58-4c49-97cb-d953267058b2"/>
    <ds:schemaRef ds:uri="bdd40a26-798e-4419-82cd-8bafc402cc20"/>
    <ds:schemaRef ds:uri="eb27f817-6f62-42a5-b97e-5e5876e68540"/>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13301</TotalTime>
  <Words>6054</Words>
  <Application>Microsoft Office PowerPoint</Application>
  <PresentationFormat>Panorámica</PresentationFormat>
  <Paragraphs>959</Paragraphs>
  <Slides>48</Slides>
  <Notes>45</Notes>
  <HiddenSlides>1</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48</vt:i4>
      </vt:variant>
    </vt:vector>
  </HeadingPairs>
  <TitlesOfParts>
    <vt:vector size="61" baseType="lpstr">
      <vt:lpstr>Roboto</vt:lpstr>
      <vt:lpstr>United Curriculum</vt:lpstr>
      <vt:lpstr>Arial</vt:lpstr>
      <vt:lpstr>Segoe Sans</vt:lpstr>
      <vt:lpstr>ABeeZee</vt:lpstr>
      <vt:lpstr>Calibri</vt:lpstr>
      <vt:lpstr>Wingdings</vt:lpstr>
      <vt:lpstr>Pupil-Facing</vt:lpstr>
      <vt:lpstr>Spanish</vt:lpstr>
      <vt:lpstr>French</vt:lpstr>
      <vt:lpstr>1_Pupil-Facing</vt:lpstr>
      <vt:lpstr>2_Pupil-Facing</vt:lpstr>
      <vt:lpstr>3_Pupil-Facing</vt:lpstr>
      <vt:lpstr>Presentación de PowerPoint</vt:lpstr>
      <vt:lpstr>End of Year lessons: Translations</vt:lpstr>
      <vt:lpstr>Overview of the EoY Revision: Translations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Quinn</dc:creator>
  <cp:lastModifiedBy>Esther Venegas Valle</cp:lastModifiedBy>
  <cp:revision>18</cp:revision>
  <dcterms:created xsi:type="dcterms:W3CDTF">2021-04-22T13:12:58Z</dcterms:created>
  <dcterms:modified xsi:type="dcterms:W3CDTF">2025-06-06T14:07:20Z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0x0101008628FE4950CD3149B90F559F1BC5DBDE</vt:lpwstr>
  </property>
  <property fmtid="{D5CDD505-2E9C-101B-9397-08002B2CF9AE}" pid="4" name="Order">
    <vt:r8>591900</vt:r8>
  </property>
  <property fmtid="{D5CDD505-2E9C-101B-9397-08002B2CF9AE}" pid="5" name="_ExtendedDescription">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ies>
</file>